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19" r:id="rId3"/>
    <p:sldId id="360" r:id="rId4"/>
    <p:sldId id="362" r:id="rId5"/>
    <p:sldId id="361" r:id="rId6"/>
    <p:sldId id="363" r:id="rId7"/>
    <p:sldId id="364" r:id="rId8"/>
    <p:sldId id="366" r:id="rId9"/>
    <p:sldId id="326" r:id="rId10"/>
    <p:sldId id="322" r:id="rId11"/>
    <p:sldId id="323" r:id="rId12"/>
    <p:sldId id="331" r:id="rId13"/>
    <p:sldId id="324" r:id="rId14"/>
    <p:sldId id="337" r:id="rId15"/>
    <p:sldId id="339" r:id="rId16"/>
    <p:sldId id="356" r:id="rId17"/>
    <p:sldId id="3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1251B"/>
    <a:srgbClr val="663300"/>
    <a:srgbClr val="FFCCFF"/>
    <a:srgbClr val="003300"/>
    <a:srgbClr val="666633"/>
    <a:srgbClr val="000066"/>
    <a:srgbClr val="333399"/>
    <a:srgbClr val="00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7701" autoAdjust="0"/>
  </p:normalViewPr>
  <p:slideViewPr>
    <p:cSldViewPr>
      <p:cViewPr varScale="1">
        <p:scale>
          <a:sx n="81" d="100"/>
          <a:sy n="81" d="100"/>
        </p:scale>
        <p:origin x="16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0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E3EED-C629-4408-8E47-04C64D125ECD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AC1BA3-02E0-4710-B366-8E4696044CC3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81251B"/>
          </a:solidFill>
        </a:ln>
      </dgm:spPr>
      <dgm:t>
        <a:bodyPr/>
        <a:lstStyle/>
        <a:p>
          <a:r>
            <a:rPr lang="ru-RU" sz="2100" b="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2200" b="0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младшего школьного возраста ограничена возможность делового общения со сверстниками, приобретения опыта работы в команде</a:t>
          </a:r>
          <a:r>
            <a:rPr lang="ru-RU" sz="2200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200" dirty="0">
            <a:solidFill>
              <a:srgbClr val="66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60E5B-56C8-4318-AD22-85CA6CF7B7CD}" type="parTrans" cxnId="{6F48F854-F94B-4A33-8B30-52AB974C9311}">
      <dgm:prSet/>
      <dgm:spPr/>
      <dgm:t>
        <a:bodyPr/>
        <a:lstStyle/>
        <a:p>
          <a:endParaRPr lang="ru-RU"/>
        </a:p>
      </dgm:t>
    </dgm:pt>
    <dgm:pt modelId="{7C9A9D9F-8081-4E33-87BA-4B6440002833}" type="sibTrans" cxnId="{6F48F854-F94B-4A33-8B30-52AB974C9311}">
      <dgm:prSet/>
      <dgm:spPr>
        <a:ln>
          <a:solidFill>
            <a:srgbClr val="81251B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99D4598C-5A31-4F8B-B9F6-5761CCD3AC02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81251B"/>
          </a:solidFill>
        </a:ln>
      </dgm:spPr>
      <dgm:t>
        <a:bodyPr/>
        <a:lstStyle/>
        <a:p>
          <a:r>
            <a:rPr lang="ru-RU" sz="2200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rPr>
            <a:t>Неэффективное социальное поведение</a:t>
          </a:r>
          <a:endParaRPr lang="ru-RU" sz="2200" dirty="0">
            <a:solidFill>
              <a:srgbClr val="66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6AFAD-B97D-4C29-8033-8543DB8F22B0}" type="parTrans" cxnId="{C12693D8-CF67-416F-8CE8-E0CF85356069}">
      <dgm:prSet/>
      <dgm:spPr/>
      <dgm:t>
        <a:bodyPr/>
        <a:lstStyle/>
        <a:p>
          <a:endParaRPr lang="ru-RU"/>
        </a:p>
      </dgm:t>
    </dgm:pt>
    <dgm:pt modelId="{0A09814A-B657-48A0-8780-64404BB6DC74}" type="sibTrans" cxnId="{C12693D8-CF67-416F-8CE8-E0CF85356069}">
      <dgm:prSet/>
      <dgm:spPr>
        <a:ln>
          <a:solidFill>
            <a:srgbClr val="81251B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B9A48714-FC60-4DF3-9A21-808C73BEF946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81251B"/>
          </a:solidFill>
        </a:ln>
      </dgm:spPr>
      <dgm:t>
        <a:bodyPr/>
        <a:lstStyle/>
        <a:p>
          <a:r>
            <a:rPr lang="ru-RU" sz="22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Актуален метод проектов, нацелен на формирование способностей личности, позволяющих эффективно действовать в реальной жизненной ситуации</a:t>
          </a:r>
          <a:endParaRPr lang="ru-RU" sz="2200" dirty="0">
            <a:solidFill>
              <a:srgbClr val="9900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97668-AF52-4CB7-9879-BF961B1F5CB0}" type="parTrans" cxnId="{074C350D-FC4E-4596-9283-36B3BC2EF662}">
      <dgm:prSet/>
      <dgm:spPr/>
      <dgm:t>
        <a:bodyPr/>
        <a:lstStyle/>
        <a:p>
          <a:endParaRPr lang="ru-RU"/>
        </a:p>
      </dgm:t>
    </dgm:pt>
    <dgm:pt modelId="{F66E9DDD-3F47-426C-9E28-0C157D56FA89}" type="sibTrans" cxnId="{074C350D-FC4E-4596-9283-36B3BC2EF662}">
      <dgm:prSet/>
      <dgm:spPr/>
      <dgm:t>
        <a:bodyPr/>
        <a:lstStyle/>
        <a:p>
          <a:endParaRPr lang="ru-RU"/>
        </a:p>
      </dgm:t>
    </dgm:pt>
    <dgm:pt modelId="{BAE5D351-66A5-479C-B038-CB38DE4A77CA}" type="pres">
      <dgm:prSet presAssocID="{60CE3EED-C629-4408-8E47-04C64D125E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75821-3AD4-4D3E-8191-E61230BE1D9D}" type="pres">
      <dgm:prSet presAssocID="{60CE3EED-C629-4408-8E47-04C64D125ECD}" presName="dummyMaxCanvas" presStyleCnt="0">
        <dgm:presLayoutVars/>
      </dgm:prSet>
      <dgm:spPr/>
    </dgm:pt>
    <dgm:pt modelId="{BC1F114E-9800-42C4-97ED-1E250A4F23E2}" type="pres">
      <dgm:prSet presAssocID="{60CE3EED-C629-4408-8E47-04C64D125EC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DD827-D9C2-429B-9BAD-857EF6E31C37}" type="pres">
      <dgm:prSet presAssocID="{60CE3EED-C629-4408-8E47-04C64D125ECD}" presName="ThreeNodes_2" presStyleLbl="node1" presStyleIdx="1" presStyleCnt="3" custLinFactNeighborX="589" custLinFactNeighborY="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E11F6-5ECE-4DE1-9113-ABB129578FFD}" type="pres">
      <dgm:prSet presAssocID="{60CE3EED-C629-4408-8E47-04C64D125ECD}" presName="ThreeNodes_3" presStyleLbl="node1" presStyleIdx="2" presStyleCnt="3" custLinFactNeighborY="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0D7C4-969F-48FD-9C2D-BD9D66794D55}" type="pres">
      <dgm:prSet presAssocID="{60CE3EED-C629-4408-8E47-04C64D125E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68E24-F352-409B-9502-1AFA07B80091}" type="pres">
      <dgm:prSet presAssocID="{60CE3EED-C629-4408-8E47-04C64D125E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D5470-B192-459C-AD46-836421FF14AA}" type="pres">
      <dgm:prSet presAssocID="{60CE3EED-C629-4408-8E47-04C64D125E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FED1D-C996-4DB9-A92C-4EB649F56A65}" type="pres">
      <dgm:prSet presAssocID="{60CE3EED-C629-4408-8E47-04C64D125E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C7BED-55D2-4C07-AD33-2A2BBFA92883}" type="pres">
      <dgm:prSet presAssocID="{60CE3EED-C629-4408-8E47-04C64D125E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0C17C-0244-4688-86DB-BA1476BCD404}" type="presOf" srcId="{D4AC1BA3-02E0-4710-B366-8E4696044CC3}" destId="{170D5470-B192-459C-AD46-836421FF14AA}" srcOrd="1" destOrd="0" presId="urn:microsoft.com/office/officeart/2005/8/layout/vProcess5"/>
    <dgm:cxn modelId="{06411C1D-CDFE-447E-9F07-17A887C2E6D6}" type="presOf" srcId="{0A09814A-B657-48A0-8780-64404BB6DC74}" destId="{0AD68E24-F352-409B-9502-1AFA07B80091}" srcOrd="0" destOrd="0" presId="urn:microsoft.com/office/officeart/2005/8/layout/vProcess5"/>
    <dgm:cxn modelId="{3199E84D-CB56-4CA9-9B52-3AA94FD483FE}" type="presOf" srcId="{B9A48714-FC60-4DF3-9A21-808C73BEF946}" destId="{B5EC7BED-55D2-4C07-AD33-2A2BBFA92883}" srcOrd="1" destOrd="0" presId="urn:microsoft.com/office/officeart/2005/8/layout/vProcess5"/>
    <dgm:cxn modelId="{EB7FDE23-8191-48B4-9EDC-214D31F6CEF0}" type="presOf" srcId="{B9A48714-FC60-4DF3-9A21-808C73BEF946}" destId="{EF9E11F6-5ECE-4DE1-9113-ABB129578FFD}" srcOrd="0" destOrd="0" presId="urn:microsoft.com/office/officeart/2005/8/layout/vProcess5"/>
    <dgm:cxn modelId="{7434BC21-EC41-47A8-8771-11B3A2CB906E}" type="presOf" srcId="{99D4598C-5A31-4F8B-B9F6-5761CCD3AC02}" destId="{848FED1D-C996-4DB9-A92C-4EB649F56A65}" srcOrd="1" destOrd="0" presId="urn:microsoft.com/office/officeart/2005/8/layout/vProcess5"/>
    <dgm:cxn modelId="{074C350D-FC4E-4596-9283-36B3BC2EF662}" srcId="{60CE3EED-C629-4408-8E47-04C64D125ECD}" destId="{B9A48714-FC60-4DF3-9A21-808C73BEF946}" srcOrd="2" destOrd="0" parTransId="{1E997668-AF52-4CB7-9879-BF961B1F5CB0}" sibTransId="{F66E9DDD-3F47-426C-9E28-0C157D56FA89}"/>
    <dgm:cxn modelId="{0A31C907-5D2E-4F2F-ADA2-16C44E3709DE}" type="presOf" srcId="{99D4598C-5A31-4F8B-B9F6-5761CCD3AC02}" destId="{51DDD827-D9C2-429B-9BAD-857EF6E31C37}" srcOrd="0" destOrd="0" presId="urn:microsoft.com/office/officeart/2005/8/layout/vProcess5"/>
    <dgm:cxn modelId="{6F48F854-F94B-4A33-8B30-52AB974C9311}" srcId="{60CE3EED-C629-4408-8E47-04C64D125ECD}" destId="{D4AC1BA3-02E0-4710-B366-8E4696044CC3}" srcOrd="0" destOrd="0" parTransId="{06B60E5B-56C8-4318-AD22-85CA6CF7B7CD}" sibTransId="{7C9A9D9F-8081-4E33-87BA-4B6440002833}"/>
    <dgm:cxn modelId="{DA03A012-3C60-4548-9CEC-BD2E0F248556}" type="presOf" srcId="{60CE3EED-C629-4408-8E47-04C64D125ECD}" destId="{BAE5D351-66A5-479C-B038-CB38DE4A77CA}" srcOrd="0" destOrd="0" presId="urn:microsoft.com/office/officeart/2005/8/layout/vProcess5"/>
    <dgm:cxn modelId="{EACDB41A-F557-4621-9931-F7B6FDF03ED1}" type="presOf" srcId="{D4AC1BA3-02E0-4710-B366-8E4696044CC3}" destId="{BC1F114E-9800-42C4-97ED-1E250A4F23E2}" srcOrd="0" destOrd="0" presId="urn:microsoft.com/office/officeart/2005/8/layout/vProcess5"/>
    <dgm:cxn modelId="{70FF0B6E-30A1-491B-B546-E035239F444E}" type="presOf" srcId="{7C9A9D9F-8081-4E33-87BA-4B6440002833}" destId="{7E90D7C4-969F-48FD-9C2D-BD9D66794D55}" srcOrd="0" destOrd="0" presId="urn:microsoft.com/office/officeart/2005/8/layout/vProcess5"/>
    <dgm:cxn modelId="{C12693D8-CF67-416F-8CE8-E0CF85356069}" srcId="{60CE3EED-C629-4408-8E47-04C64D125ECD}" destId="{99D4598C-5A31-4F8B-B9F6-5761CCD3AC02}" srcOrd="1" destOrd="0" parTransId="{E306AFAD-B97D-4C29-8033-8543DB8F22B0}" sibTransId="{0A09814A-B657-48A0-8780-64404BB6DC74}"/>
    <dgm:cxn modelId="{FAC14EAA-CC91-455F-BA36-5E1C5ED39024}" type="presParOf" srcId="{BAE5D351-66A5-479C-B038-CB38DE4A77CA}" destId="{42C75821-3AD4-4D3E-8191-E61230BE1D9D}" srcOrd="0" destOrd="0" presId="urn:microsoft.com/office/officeart/2005/8/layout/vProcess5"/>
    <dgm:cxn modelId="{5D7F01B4-DF86-4CDD-9C58-EF022407AF37}" type="presParOf" srcId="{BAE5D351-66A5-479C-B038-CB38DE4A77CA}" destId="{BC1F114E-9800-42C4-97ED-1E250A4F23E2}" srcOrd="1" destOrd="0" presId="urn:microsoft.com/office/officeart/2005/8/layout/vProcess5"/>
    <dgm:cxn modelId="{2C068779-28F8-4B19-AE91-DC9B7BC279F6}" type="presParOf" srcId="{BAE5D351-66A5-479C-B038-CB38DE4A77CA}" destId="{51DDD827-D9C2-429B-9BAD-857EF6E31C37}" srcOrd="2" destOrd="0" presId="urn:microsoft.com/office/officeart/2005/8/layout/vProcess5"/>
    <dgm:cxn modelId="{6BF2AD6B-F37F-4C7B-B266-F0B5B2CC0C9A}" type="presParOf" srcId="{BAE5D351-66A5-479C-B038-CB38DE4A77CA}" destId="{EF9E11F6-5ECE-4DE1-9113-ABB129578FFD}" srcOrd="3" destOrd="0" presId="urn:microsoft.com/office/officeart/2005/8/layout/vProcess5"/>
    <dgm:cxn modelId="{0E1D3D77-0ABE-44EA-A7FE-6F48CC889209}" type="presParOf" srcId="{BAE5D351-66A5-479C-B038-CB38DE4A77CA}" destId="{7E90D7C4-969F-48FD-9C2D-BD9D66794D55}" srcOrd="4" destOrd="0" presId="urn:microsoft.com/office/officeart/2005/8/layout/vProcess5"/>
    <dgm:cxn modelId="{0B93B963-2597-4918-8FE0-17F989412A50}" type="presParOf" srcId="{BAE5D351-66A5-479C-B038-CB38DE4A77CA}" destId="{0AD68E24-F352-409B-9502-1AFA07B80091}" srcOrd="5" destOrd="0" presId="urn:microsoft.com/office/officeart/2005/8/layout/vProcess5"/>
    <dgm:cxn modelId="{2855F2BC-32E3-445D-AD3E-673D83F636E3}" type="presParOf" srcId="{BAE5D351-66A5-479C-B038-CB38DE4A77CA}" destId="{170D5470-B192-459C-AD46-836421FF14AA}" srcOrd="6" destOrd="0" presId="urn:microsoft.com/office/officeart/2005/8/layout/vProcess5"/>
    <dgm:cxn modelId="{012CCD53-88D5-482C-ADD9-3C92C7F5204F}" type="presParOf" srcId="{BAE5D351-66A5-479C-B038-CB38DE4A77CA}" destId="{848FED1D-C996-4DB9-A92C-4EB649F56A65}" srcOrd="7" destOrd="0" presId="urn:microsoft.com/office/officeart/2005/8/layout/vProcess5"/>
    <dgm:cxn modelId="{95935C13-5822-49B3-8F6F-7ADCE062C1BB}" type="presParOf" srcId="{BAE5D351-66A5-479C-B038-CB38DE4A77CA}" destId="{B5EC7BED-55D2-4C07-AD33-2A2BBFA9288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3AAA2-D36C-483C-AE73-DA2DC44E669B}" type="doc">
      <dgm:prSet loTypeId="urn:microsoft.com/office/officeart/2005/8/layout/hList1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22C868A-B75F-4118-BC25-7C78DF14A9F1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НОО-Л-9</a:t>
          </a:r>
          <a:endParaRPr lang="ru-RU" b="1" dirty="0"/>
        </a:p>
      </dgm:t>
    </dgm:pt>
    <dgm:pt modelId="{ACC9E8E2-8B28-407B-A0D1-506E98DD16B9}" type="parTrans" cxnId="{82ACF7B3-F709-49EE-ADC5-67D96F3B7587}">
      <dgm:prSet/>
      <dgm:spPr/>
      <dgm:t>
        <a:bodyPr/>
        <a:lstStyle/>
        <a:p>
          <a:endParaRPr lang="ru-RU"/>
        </a:p>
      </dgm:t>
    </dgm:pt>
    <dgm:pt modelId="{D5BB25D4-B599-4C37-9435-D7351BA2D410}" type="sibTrans" cxnId="{82ACF7B3-F709-49EE-ADC5-67D96F3B7587}">
      <dgm:prSet/>
      <dgm:spPr/>
      <dgm:t>
        <a:bodyPr/>
        <a:lstStyle/>
        <a:p>
          <a:endParaRPr lang="ru-RU"/>
        </a:p>
      </dgm:t>
    </dgm:pt>
    <dgm:pt modelId="{8E258E40-72BF-4EBA-A798-D26E20A2DFBA}">
      <dgm:prSet/>
      <dgm:spPr/>
      <dgm:t>
        <a:bodyPr/>
        <a:lstStyle/>
        <a:p>
          <a:r>
            <a:rPr lang="ru-RU" dirty="0" smtClean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навыков сотрудничества со взрослыми и сверстниками в разных социальных ситуациях </a:t>
          </a:r>
          <a:endParaRPr lang="ru-RU" dirty="0">
            <a:solidFill>
              <a:srgbClr val="81251B"/>
            </a:solidFill>
          </a:endParaRPr>
        </a:p>
      </dgm:t>
    </dgm:pt>
    <dgm:pt modelId="{156E3195-AA32-4A75-A068-3BFA3FD310A2}" type="parTrans" cxnId="{7B0AAC45-89C4-45F3-A606-0A003F22C048}">
      <dgm:prSet/>
      <dgm:spPr/>
      <dgm:t>
        <a:bodyPr/>
        <a:lstStyle/>
        <a:p>
          <a:endParaRPr lang="ru-RU"/>
        </a:p>
      </dgm:t>
    </dgm:pt>
    <dgm:pt modelId="{ED1BC785-2534-45C3-8F66-5EF4C3A5C73D}" type="sibTrans" cxnId="{7B0AAC45-89C4-45F3-A606-0A003F22C048}">
      <dgm:prSet/>
      <dgm:spPr/>
      <dgm:t>
        <a:bodyPr/>
        <a:lstStyle/>
        <a:p>
          <a:endParaRPr lang="ru-RU"/>
        </a:p>
      </dgm:t>
    </dgm:pt>
    <dgm:pt modelId="{5326DDEB-1B8C-4184-8F28-FA10481E2709}">
      <dgm:prSet/>
      <dgm:spPr/>
      <dgm:t>
        <a:bodyPr/>
        <a:lstStyle/>
        <a:p>
          <a:r>
            <a:rPr lang="ru-RU" b="1" dirty="0" smtClean="0">
              <a:solidFill>
                <a:srgbClr val="81251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НОО-М-12</a:t>
          </a:r>
          <a:endParaRPr lang="ru-RU" b="1" dirty="0"/>
        </a:p>
      </dgm:t>
    </dgm:pt>
    <dgm:pt modelId="{28566A9F-BD9C-47DD-AF2A-290F5CDF577B}" type="parTrans" cxnId="{E2B3903F-5D2C-48F1-BC8F-729D390FCCB3}">
      <dgm:prSet/>
      <dgm:spPr/>
      <dgm:t>
        <a:bodyPr/>
        <a:lstStyle/>
        <a:p>
          <a:endParaRPr lang="ru-RU"/>
        </a:p>
      </dgm:t>
    </dgm:pt>
    <dgm:pt modelId="{DAA61135-4D80-45A4-B021-84A3F33902F6}" type="sibTrans" cxnId="{E2B3903F-5D2C-48F1-BC8F-729D390FCCB3}">
      <dgm:prSet/>
      <dgm:spPr/>
      <dgm:t>
        <a:bodyPr/>
        <a:lstStyle/>
        <a:p>
          <a:endParaRPr lang="ru-RU"/>
        </a:p>
      </dgm:t>
    </dgm:pt>
    <dgm:pt modelId="{DD817A88-C25B-40C6-8250-7AEFF847D62B}">
      <dgm:prSet/>
      <dgm:spPr/>
      <dgm:t>
        <a:bodyPr/>
        <a:lstStyle/>
        <a:p>
          <a:r>
            <a:rPr lang="ru-RU" dirty="0" smtClean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общей цели и путей ее достижения </a:t>
          </a:r>
          <a:endParaRPr lang="ru-RU" dirty="0"/>
        </a:p>
      </dgm:t>
    </dgm:pt>
    <dgm:pt modelId="{D07AFC1D-104D-4673-BFBF-7FFF5B32759B}" type="parTrans" cxnId="{7434297B-A137-4209-9245-3E286C6C0E71}">
      <dgm:prSet/>
      <dgm:spPr/>
      <dgm:t>
        <a:bodyPr/>
        <a:lstStyle/>
        <a:p>
          <a:endParaRPr lang="ru-RU"/>
        </a:p>
      </dgm:t>
    </dgm:pt>
    <dgm:pt modelId="{0E06A36B-9471-4F3A-8FF8-BCA67894C93F}" type="sibTrans" cxnId="{7434297B-A137-4209-9245-3E286C6C0E71}">
      <dgm:prSet/>
      <dgm:spPr/>
      <dgm:t>
        <a:bodyPr/>
        <a:lstStyle/>
        <a:p>
          <a:endParaRPr lang="ru-RU"/>
        </a:p>
      </dgm:t>
    </dgm:pt>
    <dgm:pt modelId="{87F6EA11-C211-412A-BB83-7C757B61D88E}">
      <dgm:prSet/>
      <dgm:spPr/>
      <dgm:t>
        <a:bodyPr/>
        <a:lstStyle/>
        <a:p>
          <a:r>
            <a:rPr lang="ru-RU" b="1" dirty="0" smtClean="0">
              <a:solidFill>
                <a:srgbClr val="81251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НОО-М-2</a:t>
          </a:r>
          <a:endParaRPr lang="ru-RU" b="1" dirty="0"/>
        </a:p>
      </dgm:t>
    </dgm:pt>
    <dgm:pt modelId="{1D7DEC19-0F4D-4B23-8454-D314A08FBE6F}" type="parTrans" cxnId="{39668008-269A-479F-8288-3D13F893D6B2}">
      <dgm:prSet/>
      <dgm:spPr/>
      <dgm:t>
        <a:bodyPr/>
        <a:lstStyle/>
        <a:p>
          <a:endParaRPr lang="ru-RU"/>
        </a:p>
      </dgm:t>
    </dgm:pt>
    <dgm:pt modelId="{44A9DF3F-8D5C-43B5-8CE5-03F27B2E3B84}" type="sibTrans" cxnId="{39668008-269A-479F-8288-3D13F893D6B2}">
      <dgm:prSet/>
      <dgm:spPr/>
      <dgm:t>
        <a:bodyPr/>
        <a:lstStyle/>
        <a:p>
          <a:endParaRPr lang="ru-RU"/>
        </a:p>
      </dgm:t>
    </dgm:pt>
    <dgm:pt modelId="{22ABE615-D6B2-456D-8139-E0FE54657765}">
      <dgm:prSet/>
      <dgm:spPr/>
      <dgm:t>
        <a:bodyPr/>
        <a:lstStyle/>
        <a:p>
          <a:r>
            <a:rPr lang="ru-RU" dirty="0" smtClean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rPr>
            <a:t>Освоение способов решения проблем творческого и поискового характера</a:t>
          </a:r>
          <a:endParaRPr lang="ru-RU" dirty="0"/>
        </a:p>
      </dgm:t>
    </dgm:pt>
    <dgm:pt modelId="{F5412271-D264-457A-86B4-FECB4AE35406}" type="parTrans" cxnId="{73B1CEB0-821F-4F01-A78E-BAEAABC4BA08}">
      <dgm:prSet/>
      <dgm:spPr/>
      <dgm:t>
        <a:bodyPr/>
        <a:lstStyle/>
        <a:p>
          <a:endParaRPr lang="ru-RU"/>
        </a:p>
      </dgm:t>
    </dgm:pt>
    <dgm:pt modelId="{66D63FDC-BBC2-47DB-97D4-B737E84795AE}" type="sibTrans" cxnId="{73B1CEB0-821F-4F01-A78E-BAEAABC4BA08}">
      <dgm:prSet/>
      <dgm:spPr/>
      <dgm:t>
        <a:bodyPr/>
        <a:lstStyle/>
        <a:p>
          <a:endParaRPr lang="ru-RU"/>
        </a:p>
      </dgm:t>
    </dgm:pt>
    <dgm:pt modelId="{87DC8A94-53E6-4C51-9271-1BD62CE9A13F}" type="pres">
      <dgm:prSet presAssocID="{77A3AAA2-D36C-483C-AE73-DA2DC44E6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C60C1-60F8-4928-9496-510D5028268B}" type="pres">
      <dgm:prSet presAssocID="{622C868A-B75F-4118-BC25-7C78DF14A9F1}" presName="composite" presStyleCnt="0"/>
      <dgm:spPr/>
      <dgm:t>
        <a:bodyPr/>
        <a:lstStyle/>
        <a:p>
          <a:endParaRPr lang="ru-RU"/>
        </a:p>
      </dgm:t>
    </dgm:pt>
    <dgm:pt modelId="{AC1870DD-3633-4883-AAFB-E258E4B8DCA1}" type="pres">
      <dgm:prSet presAssocID="{622C868A-B75F-4118-BC25-7C78DF14A9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CF439-1E72-4F9F-935F-C56258239558}" type="pres">
      <dgm:prSet presAssocID="{622C868A-B75F-4118-BC25-7C78DF14A9F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C6A6F-65E5-4AF5-9B73-1711C96625F5}" type="pres">
      <dgm:prSet presAssocID="{D5BB25D4-B599-4C37-9435-D7351BA2D410}" presName="space" presStyleCnt="0"/>
      <dgm:spPr/>
      <dgm:t>
        <a:bodyPr/>
        <a:lstStyle/>
        <a:p>
          <a:endParaRPr lang="ru-RU"/>
        </a:p>
      </dgm:t>
    </dgm:pt>
    <dgm:pt modelId="{6C393E54-DC7B-4029-96EA-FB8AE4385745}" type="pres">
      <dgm:prSet presAssocID="{5326DDEB-1B8C-4184-8F28-FA10481E2709}" presName="composite" presStyleCnt="0"/>
      <dgm:spPr/>
    </dgm:pt>
    <dgm:pt modelId="{CF45F868-DA9C-4D9A-BDBD-8D8743B222A5}" type="pres">
      <dgm:prSet presAssocID="{5326DDEB-1B8C-4184-8F28-FA10481E27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C063-7307-4822-91F7-F675E894236F}" type="pres">
      <dgm:prSet presAssocID="{5326DDEB-1B8C-4184-8F28-FA10481E270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C60B0-3144-4BDE-9798-92FDCFDA2820}" type="pres">
      <dgm:prSet presAssocID="{DAA61135-4D80-45A4-B021-84A3F33902F6}" presName="space" presStyleCnt="0"/>
      <dgm:spPr/>
    </dgm:pt>
    <dgm:pt modelId="{935933BD-1168-4DB9-BC31-83C2A80BBC18}" type="pres">
      <dgm:prSet presAssocID="{87F6EA11-C211-412A-BB83-7C757B61D88E}" presName="composite" presStyleCnt="0"/>
      <dgm:spPr/>
    </dgm:pt>
    <dgm:pt modelId="{E1D4A3BF-80FB-4DE6-B83E-C103F89069A1}" type="pres">
      <dgm:prSet presAssocID="{87F6EA11-C211-412A-BB83-7C757B61D8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969A3-A9F0-4756-B65B-4DF31E853E9B}" type="pres">
      <dgm:prSet presAssocID="{87F6EA11-C211-412A-BB83-7C757B61D8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1CEB0-821F-4F01-A78E-BAEAABC4BA08}" srcId="{87F6EA11-C211-412A-BB83-7C757B61D88E}" destId="{22ABE615-D6B2-456D-8139-E0FE54657765}" srcOrd="0" destOrd="0" parTransId="{F5412271-D264-457A-86B4-FECB4AE35406}" sibTransId="{66D63FDC-BBC2-47DB-97D4-B737E84795AE}"/>
    <dgm:cxn modelId="{F7B4EA3E-3EA0-412A-912A-5ACF9104B9F8}" type="presOf" srcId="{DD817A88-C25B-40C6-8250-7AEFF847D62B}" destId="{BB42C063-7307-4822-91F7-F675E894236F}" srcOrd="0" destOrd="0" presId="urn:microsoft.com/office/officeart/2005/8/layout/hList1"/>
    <dgm:cxn modelId="{82ACF7B3-F709-49EE-ADC5-67D96F3B7587}" srcId="{77A3AAA2-D36C-483C-AE73-DA2DC44E669B}" destId="{622C868A-B75F-4118-BC25-7C78DF14A9F1}" srcOrd="0" destOrd="0" parTransId="{ACC9E8E2-8B28-407B-A0D1-506E98DD16B9}" sibTransId="{D5BB25D4-B599-4C37-9435-D7351BA2D410}"/>
    <dgm:cxn modelId="{7434297B-A137-4209-9245-3E286C6C0E71}" srcId="{5326DDEB-1B8C-4184-8F28-FA10481E2709}" destId="{DD817A88-C25B-40C6-8250-7AEFF847D62B}" srcOrd="0" destOrd="0" parTransId="{D07AFC1D-104D-4673-BFBF-7FFF5B32759B}" sibTransId="{0E06A36B-9471-4F3A-8FF8-BCA67894C93F}"/>
    <dgm:cxn modelId="{39668008-269A-479F-8288-3D13F893D6B2}" srcId="{77A3AAA2-D36C-483C-AE73-DA2DC44E669B}" destId="{87F6EA11-C211-412A-BB83-7C757B61D88E}" srcOrd="2" destOrd="0" parTransId="{1D7DEC19-0F4D-4B23-8454-D314A08FBE6F}" sibTransId="{44A9DF3F-8D5C-43B5-8CE5-03F27B2E3B84}"/>
    <dgm:cxn modelId="{62249A88-875B-40DE-9A5A-6088B42C3FD4}" type="presOf" srcId="{87F6EA11-C211-412A-BB83-7C757B61D88E}" destId="{E1D4A3BF-80FB-4DE6-B83E-C103F89069A1}" srcOrd="0" destOrd="0" presId="urn:microsoft.com/office/officeart/2005/8/layout/hList1"/>
    <dgm:cxn modelId="{7B0AAC45-89C4-45F3-A606-0A003F22C048}" srcId="{622C868A-B75F-4118-BC25-7C78DF14A9F1}" destId="{8E258E40-72BF-4EBA-A798-D26E20A2DFBA}" srcOrd="0" destOrd="0" parTransId="{156E3195-AA32-4A75-A068-3BFA3FD310A2}" sibTransId="{ED1BC785-2534-45C3-8F66-5EF4C3A5C73D}"/>
    <dgm:cxn modelId="{40BD5446-8A63-46B3-B3FE-AEE41F93B86A}" type="presOf" srcId="{22ABE615-D6B2-456D-8139-E0FE54657765}" destId="{A21969A3-A9F0-4756-B65B-4DF31E853E9B}" srcOrd="0" destOrd="0" presId="urn:microsoft.com/office/officeart/2005/8/layout/hList1"/>
    <dgm:cxn modelId="{E2B3903F-5D2C-48F1-BC8F-729D390FCCB3}" srcId="{77A3AAA2-D36C-483C-AE73-DA2DC44E669B}" destId="{5326DDEB-1B8C-4184-8F28-FA10481E2709}" srcOrd="1" destOrd="0" parTransId="{28566A9F-BD9C-47DD-AF2A-290F5CDF577B}" sibTransId="{DAA61135-4D80-45A4-B021-84A3F33902F6}"/>
    <dgm:cxn modelId="{CA62C880-B942-4C45-91B8-118DEC6E3B64}" type="presOf" srcId="{622C868A-B75F-4118-BC25-7C78DF14A9F1}" destId="{AC1870DD-3633-4883-AAFB-E258E4B8DCA1}" srcOrd="0" destOrd="0" presId="urn:microsoft.com/office/officeart/2005/8/layout/hList1"/>
    <dgm:cxn modelId="{3353E333-BC55-481C-89B0-FA4F434BFB80}" type="presOf" srcId="{5326DDEB-1B8C-4184-8F28-FA10481E2709}" destId="{CF45F868-DA9C-4D9A-BDBD-8D8743B222A5}" srcOrd="0" destOrd="0" presId="urn:microsoft.com/office/officeart/2005/8/layout/hList1"/>
    <dgm:cxn modelId="{56C3E23E-F234-41E3-B37E-B77FBB930607}" type="presOf" srcId="{8E258E40-72BF-4EBA-A798-D26E20A2DFBA}" destId="{B52CF439-1E72-4F9F-935F-C56258239558}" srcOrd="0" destOrd="0" presId="urn:microsoft.com/office/officeart/2005/8/layout/hList1"/>
    <dgm:cxn modelId="{442D5CA7-B2AA-49BE-BEF1-A80B2C9F1F4E}" type="presOf" srcId="{77A3AAA2-D36C-483C-AE73-DA2DC44E669B}" destId="{87DC8A94-53E6-4C51-9271-1BD62CE9A13F}" srcOrd="0" destOrd="0" presId="urn:microsoft.com/office/officeart/2005/8/layout/hList1"/>
    <dgm:cxn modelId="{EB477E50-872C-49F4-BF24-1C2C47C09F86}" type="presParOf" srcId="{87DC8A94-53E6-4C51-9271-1BD62CE9A13F}" destId="{C4FC60C1-60F8-4928-9496-510D5028268B}" srcOrd="0" destOrd="0" presId="urn:microsoft.com/office/officeart/2005/8/layout/hList1"/>
    <dgm:cxn modelId="{828769B4-CEF0-4D75-A221-9831DA93D938}" type="presParOf" srcId="{C4FC60C1-60F8-4928-9496-510D5028268B}" destId="{AC1870DD-3633-4883-AAFB-E258E4B8DCA1}" srcOrd="0" destOrd="0" presId="urn:microsoft.com/office/officeart/2005/8/layout/hList1"/>
    <dgm:cxn modelId="{6236A3BD-8AA2-4886-8CE8-E87CB54AFAB0}" type="presParOf" srcId="{C4FC60C1-60F8-4928-9496-510D5028268B}" destId="{B52CF439-1E72-4F9F-935F-C56258239558}" srcOrd="1" destOrd="0" presId="urn:microsoft.com/office/officeart/2005/8/layout/hList1"/>
    <dgm:cxn modelId="{4D0781C4-04C4-46ED-A464-7B50E580B82D}" type="presParOf" srcId="{87DC8A94-53E6-4C51-9271-1BD62CE9A13F}" destId="{5E6C6A6F-65E5-4AF5-9B73-1711C96625F5}" srcOrd="1" destOrd="0" presId="urn:microsoft.com/office/officeart/2005/8/layout/hList1"/>
    <dgm:cxn modelId="{B9071C72-AA5B-4E62-9E2F-A0374EE838D5}" type="presParOf" srcId="{87DC8A94-53E6-4C51-9271-1BD62CE9A13F}" destId="{6C393E54-DC7B-4029-96EA-FB8AE4385745}" srcOrd="2" destOrd="0" presId="urn:microsoft.com/office/officeart/2005/8/layout/hList1"/>
    <dgm:cxn modelId="{7FD1622E-000F-426B-BBC3-15748D88A72B}" type="presParOf" srcId="{6C393E54-DC7B-4029-96EA-FB8AE4385745}" destId="{CF45F868-DA9C-4D9A-BDBD-8D8743B222A5}" srcOrd="0" destOrd="0" presId="urn:microsoft.com/office/officeart/2005/8/layout/hList1"/>
    <dgm:cxn modelId="{0D7498EF-31BC-497D-8D52-18D62FE604F9}" type="presParOf" srcId="{6C393E54-DC7B-4029-96EA-FB8AE4385745}" destId="{BB42C063-7307-4822-91F7-F675E894236F}" srcOrd="1" destOrd="0" presId="urn:microsoft.com/office/officeart/2005/8/layout/hList1"/>
    <dgm:cxn modelId="{8C64FB00-093E-4DB1-A483-24086CD864FD}" type="presParOf" srcId="{87DC8A94-53E6-4C51-9271-1BD62CE9A13F}" destId="{91CC60B0-3144-4BDE-9798-92FDCFDA2820}" srcOrd="3" destOrd="0" presId="urn:microsoft.com/office/officeart/2005/8/layout/hList1"/>
    <dgm:cxn modelId="{06308DD9-D5BC-4BEC-9E88-626319D3CFB8}" type="presParOf" srcId="{87DC8A94-53E6-4C51-9271-1BD62CE9A13F}" destId="{935933BD-1168-4DB9-BC31-83C2A80BBC18}" srcOrd="4" destOrd="0" presId="urn:microsoft.com/office/officeart/2005/8/layout/hList1"/>
    <dgm:cxn modelId="{5FFE930F-23C9-44D4-A06B-27DB8CCB3F49}" type="presParOf" srcId="{935933BD-1168-4DB9-BC31-83C2A80BBC18}" destId="{E1D4A3BF-80FB-4DE6-B83E-C103F89069A1}" srcOrd="0" destOrd="0" presId="urn:microsoft.com/office/officeart/2005/8/layout/hList1"/>
    <dgm:cxn modelId="{9D432251-26DF-4CC6-92BC-B41D879D9036}" type="presParOf" srcId="{935933BD-1168-4DB9-BC31-83C2A80BBC18}" destId="{A21969A3-A9F0-4756-B65B-4DF31E853E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D697D-7C94-442F-B7A6-EAC410E383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5747-69CE-42AE-BEF7-BB9D1E74636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навыков сотрудничества со взрослыми и сверстниками в разных социальных ситуациях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7AB49-BC1D-4A62-9B26-87B811665BD8}" type="parTrans" cxnId="{DFC64A4D-E11D-47A7-9F01-BFC18A7EA375}">
      <dgm:prSet/>
      <dgm:spPr/>
      <dgm:t>
        <a:bodyPr/>
        <a:lstStyle/>
        <a:p>
          <a:endParaRPr lang="ru-RU"/>
        </a:p>
      </dgm:t>
    </dgm:pt>
    <dgm:pt modelId="{10D8D8B4-5514-41FB-98EE-66A03CEAEE33}" type="sibTrans" cxnId="{DFC64A4D-E11D-47A7-9F01-BFC18A7EA375}">
      <dgm:prSet/>
      <dgm:spPr/>
      <dgm:t>
        <a:bodyPr/>
        <a:lstStyle/>
        <a:p>
          <a:endParaRPr lang="ru-RU"/>
        </a:p>
      </dgm:t>
    </dgm:pt>
    <dgm:pt modelId="{16AA2D4E-28C2-465E-BC40-7511D1FDAFE2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умение устанавливать взаимоотношения сотрудничества в группе (команде)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23168-8B1D-4182-A78F-AA0FA4563083}" type="sibTrans" cxnId="{639F5091-C297-4BBE-B77F-61EE778A9F4F}">
      <dgm:prSet/>
      <dgm:spPr/>
      <dgm:t>
        <a:bodyPr/>
        <a:lstStyle/>
        <a:p>
          <a:endParaRPr lang="ru-RU"/>
        </a:p>
      </dgm:t>
    </dgm:pt>
    <dgm:pt modelId="{475E201B-4F12-4BDE-9A46-605C627237CF}" type="parTrans" cxnId="{639F5091-C297-4BBE-B77F-61EE778A9F4F}">
      <dgm:prSet/>
      <dgm:spPr/>
      <dgm:t>
        <a:bodyPr/>
        <a:lstStyle/>
        <a:p>
          <a:endParaRPr lang="ru-RU"/>
        </a:p>
      </dgm:t>
    </dgm:pt>
    <dgm:pt modelId="{D0A6EEE6-6A28-4FD4-A1F8-68544C7C974C}">
      <dgm:prSet/>
      <dgm:spPr>
        <a:solidFill>
          <a:schemeClr val="accent2"/>
        </a:solidFill>
      </dgm:spPr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договариваться</a:t>
          </a:r>
          <a:endParaRPr lang="ru-RU" dirty="0">
            <a:solidFill>
              <a:schemeClr val="bg1"/>
            </a:solidFill>
          </a:endParaRPr>
        </a:p>
      </dgm:t>
    </dgm:pt>
    <dgm:pt modelId="{6808B634-2A77-442A-9F24-4748B3E658DC}" type="parTrans" cxnId="{F1820D98-EE47-482B-B628-C75BB6749E62}">
      <dgm:prSet/>
      <dgm:spPr/>
      <dgm:t>
        <a:bodyPr/>
        <a:lstStyle/>
        <a:p>
          <a:endParaRPr lang="ru-RU"/>
        </a:p>
      </dgm:t>
    </dgm:pt>
    <dgm:pt modelId="{E481A0E1-F86A-4571-BDF5-1271AB42DFAB}" type="sibTrans" cxnId="{F1820D98-EE47-482B-B628-C75BB6749E62}">
      <dgm:prSet/>
      <dgm:spPr/>
      <dgm:t>
        <a:bodyPr/>
        <a:lstStyle/>
        <a:p>
          <a:endParaRPr lang="ru-RU"/>
        </a:p>
      </dgm:t>
    </dgm:pt>
    <dgm:pt modelId="{8373BD90-1ACD-4BD3-9949-1C43A4D6F142}">
      <dgm:prSet/>
      <dgm:spPr>
        <a:solidFill>
          <a:srgbClr val="81251B"/>
        </a:solidFill>
      </dgm:spPr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выполнять свою  часть работы</a:t>
          </a:r>
          <a:endParaRPr lang="ru-RU" dirty="0">
            <a:solidFill>
              <a:schemeClr val="bg1"/>
            </a:solidFill>
          </a:endParaRPr>
        </a:p>
      </dgm:t>
    </dgm:pt>
    <dgm:pt modelId="{0EEA5E65-C2B6-4BF3-9ED0-C9D2F1269F05}" type="sibTrans" cxnId="{2CF9610D-EFA7-40D0-B7EB-67FA1CE6EBE7}">
      <dgm:prSet/>
      <dgm:spPr/>
      <dgm:t>
        <a:bodyPr/>
        <a:lstStyle/>
        <a:p>
          <a:endParaRPr lang="ru-RU"/>
        </a:p>
      </dgm:t>
    </dgm:pt>
    <dgm:pt modelId="{7AD32C30-CA73-4D73-8D9B-717597BBF48D}" type="parTrans" cxnId="{2CF9610D-EFA7-40D0-B7EB-67FA1CE6EBE7}">
      <dgm:prSet/>
      <dgm:spPr/>
      <dgm:t>
        <a:bodyPr/>
        <a:lstStyle/>
        <a:p>
          <a:endParaRPr lang="ru-RU"/>
        </a:p>
      </dgm:t>
    </dgm:pt>
    <dgm:pt modelId="{486D21E2-B764-48E5-907A-F18201F8A3BC}" type="pres">
      <dgm:prSet presAssocID="{1EFD697D-7C94-442F-B7A6-EAC410E383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C849F-6E60-4996-AD47-65C6F1503D19}" type="pres">
      <dgm:prSet presAssocID="{478B5747-69CE-42AE-BEF7-BB9D1E746368}" presName="roof" presStyleLbl="dkBgShp" presStyleIdx="0" presStyleCnt="2"/>
      <dgm:spPr/>
      <dgm:t>
        <a:bodyPr/>
        <a:lstStyle/>
        <a:p>
          <a:endParaRPr lang="ru-RU"/>
        </a:p>
      </dgm:t>
    </dgm:pt>
    <dgm:pt modelId="{3A721356-F7B4-4B02-84C8-94B1F80AEA2B}" type="pres">
      <dgm:prSet presAssocID="{478B5747-69CE-42AE-BEF7-BB9D1E746368}" presName="pillars" presStyleCnt="0"/>
      <dgm:spPr/>
    </dgm:pt>
    <dgm:pt modelId="{E6E1A32C-3F0E-4CBC-AD82-40D735108993}" type="pres">
      <dgm:prSet presAssocID="{478B5747-69CE-42AE-BEF7-BB9D1E746368}" presName="pillar1" presStyleLbl="node1" presStyleIdx="0" presStyleCnt="3" custScaleY="72876" custLinFactNeighborX="2858" custLinFactNeighborY="-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4DEF-F764-432B-B722-ACFFCB1C4DC8}" type="pres">
      <dgm:prSet presAssocID="{8373BD90-1ACD-4BD3-9949-1C43A4D6F142}" presName="pillarX" presStyleLbl="node1" presStyleIdx="1" presStyleCnt="3" custScaleY="72732" custLinFactNeighborX="2704" custLinFactNeighborY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F5BFC-FF58-43D0-8AA7-B6F96B3B4548}" type="pres">
      <dgm:prSet presAssocID="{D0A6EEE6-6A28-4FD4-A1F8-68544C7C974C}" presName="pillarX" presStyleLbl="node1" presStyleIdx="2" presStyleCnt="3" custScaleY="71424" custLinFactNeighborX="1429" custLinFactNeighborY="-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3DE74-CD10-4B87-AF62-D4DAC97575C5}" type="pres">
      <dgm:prSet presAssocID="{478B5747-69CE-42AE-BEF7-BB9D1E746368}" presName="base" presStyleLbl="dkBgShp" presStyleIdx="1" presStyleCnt="2" custFlipVert="0" custScaleY="68879" custLinFactY="-15543" custLinFactNeighborY="-100000"/>
      <dgm:spPr>
        <a:solidFill>
          <a:schemeClr val="accent2"/>
        </a:solidFill>
      </dgm:spPr>
    </dgm:pt>
  </dgm:ptLst>
  <dgm:cxnLst>
    <dgm:cxn modelId="{762E1B4C-1D82-409D-9392-2FAD17C95A16}" type="presOf" srcId="{16AA2D4E-28C2-465E-BC40-7511D1FDAFE2}" destId="{E6E1A32C-3F0E-4CBC-AD82-40D735108993}" srcOrd="0" destOrd="0" presId="urn:microsoft.com/office/officeart/2005/8/layout/hList3"/>
    <dgm:cxn modelId="{2B3DB94E-41A1-4A57-A0DC-34C93D328347}" type="presOf" srcId="{478B5747-69CE-42AE-BEF7-BB9D1E746368}" destId="{2FBC849F-6E60-4996-AD47-65C6F1503D19}" srcOrd="0" destOrd="0" presId="urn:microsoft.com/office/officeart/2005/8/layout/hList3"/>
    <dgm:cxn modelId="{AFFABEFA-6773-49FB-A2C7-B8869DAB9D70}" type="presOf" srcId="{D0A6EEE6-6A28-4FD4-A1F8-68544C7C974C}" destId="{95AF5BFC-FF58-43D0-8AA7-B6F96B3B4548}" srcOrd="0" destOrd="0" presId="urn:microsoft.com/office/officeart/2005/8/layout/hList3"/>
    <dgm:cxn modelId="{F1820D98-EE47-482B-B628-C75BB6749E62}" srcId="{478B5747-69CE-42AE-BEF7-BB9D1E746368}" destId="{D0A6EEE6-6A28-4FD4-A1F8-68544C7C974C}" srcOrd="2" destOrd="0" parTransId="{6808B634-2A77-442A-9F24-4748B3E658DC}" sibTransId="{E481A0E1-F86A-4571-BDF5-1271AB42DFAB}"/>
    <dgm:cxn modelId="{7D37375C-910D-420A-9532-03FCD64C2EE4}" type="presOf" srcId="{8373BD90-1ACD-4BD3-9949-1C43A4D6F142}" destId="{AEBC4DEF-F764-432B-B722-ACFFCB1C4DC8}" srcOrd="0" destOrd="0" presId="urn:microsoft.com/office/officeart/2005/8/layout/hList3"/>
    <dgm:cxn modelId="{DFC64A4D-E11D-47A7-9F01-BFC18A7EA375}" srcId="{1EFD697D-7C94-442F-B7A6-EAC410E383F3}" destId="{478B5747-69CE-42AE-BEF7-BB9D1E746368}" srcOrd="0" destOrd="0" parTransId="{0477AB49-BC1D-4A62-9B26-87B811665BD8}" sibTransId="{10D8D8B4-5514-41FB-98EE-66A03CEAEE33}"/>
    <dgm:cxn modelId="{639F5091-C297-4BBE-B77F-61EE778A9F4F}" srcId="{478B5747-69CE-42AE-BEF7-BB9D1E746368}" destId="{16AA2D4E-28C2-465E-BC40-7511D1FDAFE2}" srcOrd="0" destOrd="0" parTransId="{475E201B-4F12-4BDE-9A46-605C627237CF}" sibTransId="{24923168-8B1D-4182-A78F-AA0FA4563083}"/>
    <dgm:cxn modelId="{6BD4044F-E5ED-4692-84B5-89FB3751FF0C}" type="presOf" srcId="{1EFD697D-7C94-442F-B7A6-EAC410E383F3}" destId="{486D21E2-B764-48E5-907A-F18201F8A3BC}" srcOrd="0" destOrd="0" presId="urn:microsoft.com/office/officeart/2005/8/layout/hList3"/>
    <dgm:cxn modelId="{2CF9610D-EFA7-40D0-B7EB-67FA1CE6EBE7}" srcId="{478B5747-69CE-42AE-BEF7-BB9D1E746368}" destId="{8373BD90-1ACD-4BD3-9949-1C43A4D6F142}" srcOrd="1" destOrd="0" parTransId="{7AD32C30-CA73-4D73-8D9B-717597BBF48D}" sibTransId="{0EEA5E65-C2B6-4BF3-9ED0-C9D2F1269F05}"/>
    <dgm:cxn modelId="{F4045918-78B3-479F-A8EF-C8697D192443}" type="presParOf" srcId="{486D21E2-B764-48E5-907A-F18201F8A3BC}" destId="{2FBC849F-6E60-4996-AD47-65C6F1503D19}" srcOrd="0" destOrd="0" presId="urn:microsoft.com/office/officeart/2005/8/layout/hList3"/>
    <dgm:cxn modelId="{943E4E80-FD77-423A-B78A-48C5A73CCE67}" type="presParOf" srcId="{486D21E2-B764-48E5-907A-F18201F8A3BC}" destId="{3A721356-F7B4-4B02-84C8-94B1F80AEA2B}" srcOrd="1" destOrd="0" presId="urn:microsoft.com/office/officeart/2005/8/layout/hList3"/>
    <dgm:cxn modelId="{69E74153-47BA-4A16-8DE4-852B36AFCC8E}" type="presParOf" srcId="{3A721356-F7B4-4B02-84C8-94B1F80AEA2B}" destId="{E6E1A32C-3F0E-4CBC-AD82-40D735108993}" srcOrd="0" destOrd="0" presId="urn:microsoft.com/office/officeart/2005/8/layout/hList3"/>
    <dgm:cxn modelId="{855C8B74-3355-43AA-B054-E00FF76CEB4B}" type="presParOf" srcId="{3A721356-F7B4-4B02-84C8-94B1F80AEA2B}" destId="{AEBC4DEF-F764-432B-B722-ACFFCB1C4DC8}" srcOrd="1" destOrd="0" presId="urn:microsoft.com/office/officeart/2005/8/layout/hList3"/>
    <dgm:cxn modelId="{A3D7906F-3BAB-442C-8021-7F0FCE64E8B2}" type="presParOf" srcId="{3A721356-F7B4-4B02-84C8-94B1F80AEA2B}" destId="{95AF5BFC-FF58-43D0-8AA7-B6F96B3B4548}" srcOrd="2" destOrd="0" presId="urn:microsoft.com/office/officeart/2005/8/layout/hList3"/>
    <dgm:cxn modelId="{FBCEAF63-FD52-4A12-9E45-C4D41BA7E308}" type="presParOf" srcId="{486D21E2-B764-48E5-907A-F18201F8A3BC}" destId="{4E73DE74-CD10-4B87-AF62-D4DAC97575C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D697D-7C94-442F-B7A6-EAC410E383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5747-69CE-42AE-BEF7-BB9D1E74636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общей цели и путей ее достижения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7AB49-BC1D-4A62-9B26-87B811665BD8}" type="parTrans" cxnId="{DFC64A4D-E11D-47A7-9F01-BFC18A7EA375}">
      <dgm:prSet/>
      <dgm:spPr/>
      <dgm:t>
        <a:bodyPr/>
        <a:lstStyle/>
        <a:p>
          <a:endParaRPr lang="ru-RU"/>
        </a:p>
      </dgm:t>
    </dgm:pt>
    <dgm:pt modelId="{10D8D8B4-5514-41FB-98EE-66A03CEAEE33}" type="sibTrans" cxnId="{DFC64A4D-E11D-47A7-9F01-BFC18A7EA375}">
      <dgm:prSet/>
      <dgm:spPr/>
      <dgm:t>
        <a:bodyPr/>
        <a:lstStyle/>
        <a:p>
          <a:endParaRPr lang="ru-RU"/>
        </a:p>
      </dgm:t>
    </dgm:pt>
    <dgm:pt modelId="{16AA2D4E-28C2-465E-BC40-7511D1FDAFE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умение  видеть и формулировать проблему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23168-8B1D-4182-A78F-AA0FA4563083}" type="sibTrans" cxnId="{639F5091-C297-4BBE-B77F-61EE778A9F4F}">
      <dgm:prSet/>
      <dgm:spPr/>
      <dgm:t>
        <a:bodyPr/>
        <a:lstStyle/>
        <a:p>
          <a:endParaRPr lang="ru-RU"/>
        </a:p>
      </dgm:t>
    </dgm:pt>
    <dgm:pt modelId="{475E201B-4F12-4BDE-9A46-605C627237CF}" type="parTrans" cxnId="{639F5091-C297-4BBE-B77F-61EE778A9F4F}">
      <dgm:prSet/>
      <dgm:spPr/>
      <dgm:t>
        <a:bodyPr/>
        <a:lstStyle/>
        <a:p>
          <a:endParaRPr lang="ru-RU"/>
        </a:p>
      </dgm:t>
    </dgm:pt>
    <dgm:pt modelId="{D0A6EEE6-6A28-4FD4-A1F8-68544C7C974C}">
      <dgm:prSet custT="1"/>
      <dgm:spPr>
        <a:solidFill>
          <a:schemeClr val="accent2"/>
        </a:solidFill>
      </dgm:spPr>
      <dgm:t>
        <a:bodyPr/>
        <a:lstStyle/>
        <a:p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ставить конкретную цель и задачи</a:t>
          </a:r>
          <a:endParaRPr lang="ru-RU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8B634-2A77-442A-9F24-4748B3E658DC}" type="parTrans" cxnId="{F1820D98-EE47-482B-B628-C75BB6749E62}">
      <dgm:prSet/>
      <dgm:spPr/>
      <dgm:t>
        <a:bodyPr/>
        <a:lstStyle/>
        <a:p>
          <a:endParaRPr lang="ru-RU"/>
        </a:p>
      </dgm:t>
    </dgm:pt>
    <dgm:pt modelId="{E481A0E1-F86A-4571-BDF5-1271AB42DFAB}" type="sibTrans" cxnId="{F1820D98-EE47-482B-B628-C75BB6749E62}">
      <dgm:prSet/>
      <dgm:spPr/>
      <dgm:t>
        <a:bodyPr/>
        <a:lstStyle/>
        <a:p>
          <a:endParaRPr lang="ru-RU"/>
        </a:p>
      </dgm:t>
    </dgm:pt>
    <dgm:pt modelId="{8373BD90-1ACD-4BD3-9949-1C43A4D6F142}">
      <dgm:prSet custT="1"/>
      <dgm:spPr>
        <a:solidFill>
          <a:srgbClr val="81251B"/>
        </a:solidFill>
      </dgm:spPr>
      <dgm:t>
        <a:bodyPr/>
        <a:lstStyle/>
        <a:p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определять желаемый результат</a:t>
          </a:r>
          <a:endParaRPr lang="ru-RU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A5E65-C2B6-4BF3-9ED0-C9D2F1269F05}" type="sibTrans" cxnId="{2CF9610D-EFA7-40D0-B7EB-67FA1CE6EBE7}">
      <dgm:prSet/>
      <dgm:spPr/>
      <dgm:t>
        <a:bodyPr/>
        <a:lstStyle/>
        <a:p>
          <a:endParaRPr lang="ru-RU"/>
        </a:p>
      </dgm:t>
    </dgm:pt>
    <dgm:pt modelId="{7AD32C30-CA73-4D73-8D9B-717597BBF48D}" type="parTrans" cxnId="{2CF9610D-EFA7-40D0-B7EB-67FA1CE6EBE7}">
      <dgm:prSet/>
      <dgm:spPr/>
      <dgm:t>
        <a:bodyPr/>
        <a:lstStyle/>
        <a:p>
          <a:endParaRPr lang="ru-RU"/>
        </a:p>
      </dgm:t>
    </dgm:pt>
    <dgm:pt modelId="{486D21E2-B764-48E5-907A-F18201F8A3BC}" type="pres">
      <dgm:prSet presAssocID="{1EFD697D-7C94-442F-B7A6-EAC410E383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C849F-6E60-4996-AD47-65C6F1503D19}" type="pres">
      <dgm:prSet presAssocID="{478B5747-69CE-42AE-BEF7-BB9D1E746368}" presName="roof" presStyleLbl="dkBgShp" presStyleIdx="0" presStyleCnt="2" custScaleY="67401" custLinFactNeighborX="-84" custLinFactNeighborY="2748"/>
      <dgm:spPr/>
      <dgm:t>
        <a:bodyPr/>
        <a:lstStyle/>
        <a:p>
          <a:endParaRPr lang="ru-RU"/>
        </a:p>
      </dgm:t>
    </dgm:pt>
    <dgm:pt modelId="{3A721356-F7B4-4B02-84C8-94B1F80AEA2B}" type="pres">
      <dgm:prSet presAssocID="{478B5747-69CE-42AE-BEF7-BB9D1E746368}" presName="pillars" presStyleCnt="0"/>
      <dgm:spPr/>
    </dgm:pt>
    <dgm:pt modelId="{E6E1A32C-3F0E-4CBC-AD82-40D735108993}" type="pres">
      <dgm:prSet presAssocID="{478B5747-69CE-42AE-BEF7-BB9D1E746368}" presName="pillar1" presStyleLbl="node1" presStyleIdx="0" presStyleCnt="3" custScaleY="72876" custLinFactNeighborX="2858" custLinFactNeighborY="-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4DEF-F764-432B-B722-ACFFCB1C4DC8}" type="pres">
      <dgm:prSet presAssocID="{8373BD90-1ACD-4BD3-9949-1C43A4D6F142}" presName="pillarX" presStyleLbl="node1" presStyleIdx="1" presStyleCnt="3" custScaleY="72732" custLinFactNeighborX="2704" custLinFactNeighborY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F5BFC-FF58-43D0-8AA7-B6F96B3B4548}" type="pres">
      <dgm:prSet presAssocID="{D0A6EEE6-6A28-4FD4-A1F8-68544C7C974C}" presName="pillarX" presStyleLbl="node1" presStyleIdx="2" presStyleCnt="3" custScaleY="71424" custLinFactNeighborX="1429" custLinFactNeighborY="-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3DE74-CD10-4B87-AF62-D4DAC97575C5}" type="pres">
      <dgm:prSet presAssocID="{478B5747-69CE-42AE-BEF7-BB9D1E746368}" presName="base" presStyleLbl="dkBgShp" presStyleIdx="1" presStyleCnt="2" custFlipVert="0" custScaleY="68879" custLinFactY="-15543" custLinFactNeighborY="-100000"/>
      <dgm:spPr>
        <a:solidFill>
          <a:schemeClr val="accent2"/>
        </a:solidFill>
      </dgm:spPr>
    </dgm:pt>
  </dgm:ptLst>
  <dgm:cxnLst>
    <dgm:cxn modelId="{639F5091-C297-4BBE-B77F-61EE778A9F4F}" srcId="{478B5747-69CE-42AE-BEF7-BB9D1E746368}" destId="{16AA2D4E-28C2-465E-BC40-7511D1FDAFE2}" srcOrd="0" destOrd="0" parTransId="{475E201B-4F12-4BDE-9A46-605C627237CF}" sibTransId="{24923168-8B1D-4182-A78F-AA0FA4563083}"/>
    <dgm:cxn modelId="{F6704BD3-13B2-413F-ADFF-05C85F5FC971}" type="presOf" srcId="{16AA2D4E-28C2-465E-BC40-7511D1FDAFE2}" destId="{E6E1A32C-3F0E-4CBC-AD82-40D735108993}" srcOrd="0" destOrd="0" presId="urn:microsoft.com/office/officeart/2005/8/layout/hList3"/>
    <dgm:cxn modelId="{F1820D98-EE47-482B-B628-C75BB6749E62}" srcId="{478B5747-69CE-42AE-BEF7-BB9D1E746368}" destId="{D0A6EEE6-6A28-4FD4-A1F8-68544C7C974C}" srcOrd="2" destOrd="0" parTransId="{6808B634-2A77-442A-9F24-4748B3E658DC}" sibTransId="{E481A0E1-F86A-4571-BDF5-1271AB42DFAB}"/>
    <dgm:cxn modelId="{220BA50A-C358-4349-966E-B9E895815184}" type="presOf" srcId="{8373BD90-1ACD-4BD3-9949-1C43A4D6F142}" destId="{AEBC4DEF-F764-432B-B722-ACFFCB1C4DC8}" srcOrd="0" destOrd="0" presId="urn:microsoft.com/office/officeart/2005/8/layout/hList3"/>
    <dgm:cxn modelId="{DFC64A4D-E11D-47A7-9F01-BFC18A7EA375}" srcId="{1EFD697D-7C94-442F-B7A6-EAC410E383F3}" destId="{478B5747-69CE-42AE-BEF7-BB9D1E746368}" srcOrd="0" destOrd="0" parTransId="{0477AB49-BC1D-4A62-9B26-87B811665BD8}" sibTransId="{10D8D8B4-5514-41FB-98EE-66A03CEAEE33}"/>
    <dgm:cxn modelId="{C54C524A-DAF8-44BE-8AA9-FD92E7E90FD9}" type="presOf" srcId="{D0A6EEE6-6A28-4FD4-A1F8-68544C7C974C}" destId="{95AF5BFC-FF58-43D0-8AA7-B6F96B3B4548}" srcOrd="0" destOrd="0" presId="urn:microsoft.com/office/officeart/2005/8/layout/hList3"/>
    <dgm:cxn modelId="{BC6CBDB0-88F5-4B3D-BBC2-E9EBD8BC010B}" type="presOf" srcId="{1EFD697D-7C94-442F-B7A6-EAC410E383F3}" destId="{486D21E2-B764-48E5-907A-F18201F8A3BC}" srcOrd="0" destOrd="0" presId="urn:microsoft.com/office/officeart/2005/8/layout/hList3"/>
    <dgm:cxn modelId="{2CF9610D-EFA7-40D0-B7EB-67FA1CE6EBE7}" srcId="{478B5747-69CE-42AE-BEF7-BB9D1E746368}" destId="{8373BD90-1ACD-4BD3-9949-1C43A4D6F142}" srcOrd="1" destOrd="0" parTransId="{7AD32C30-CA73-4D73-8D9B-717597BBF48D}" sibTransId="{0EEA5E65-C2B6-4BF3-9ED0-C9D2F1269F05}"/>
    <dgm:cxn modelId="{7E567B00-C816-47B1-B154-344D6C029993}" type="presOf" srcId="{478B5747-69CE-42AE-BEF7-BB9D1E746368}" destId="{2FBC849F-6E60-4996-AD47-65C6F1503D19}" srcOrd="0" destOrd="0" presId="urn:microsoft.com/office/officeart/2005/8/layout/hList3"/>
    <dgm:cxn modelId="{B58B4048-3737-4BDC-9219-799C953A929C}" type="presParOf" srcId="{486D21E2-B764-48E5-907A-F18201F8A3BC}" destId="{2FBC849F-6E60-4996-AD47-65C6F1503D19}" srcOrd="0" destOrd="0" presId="urn:microsoft.com/office/officeart/2005/8/layout/hList3"/>
    <dgm:cxn modelId="{2D6D3D32-52F4-4489-B2D7-8F06C431E711}" type="presParOf" srcId="{486D21E2-B764-48E5-907A-F18201F8A3BC}" destId="{3A721356-F7B4-4B02-84C8-94B1F80AEA2B}" srcOrd="1" destOrd="0" presId="urn:microsoft.com/office/officeart/2005/8/layout/hList3"/>
    <dgm:cxn modelId="{EF2038BE-2140-482F-9924-86C8E7ED1E89}" type="presParOf" srcId="{3A721356-F7B4-4B02-84C8-94B1F80AEA2B}" destId="{E6E1A32C-3F0E-4CBC-AD82-40D735108993}" srcOrd="0" destOrd="0" presId="urn:microsoft.com/office/officeart/2005/8/layout/hList3"/>
    <dgm:cxn modelId="{76CF9B4E-BF1C-424C-B487-267BB8E8B91E}" type="presParOf" srcId="{3A721356-F7B4-4B02-84C8-94B1F80AEA2B}" destId="{AEBC4DEF-F764-432B-B722-ACFFCB1C4DC8}" srcOrd="1" destOrd="0" presId="urn:microsoft.com/office/officeart/2005/8/layout/hList3"/>
    <dgm:cxn modelId="{E211696F-D4FC-44A0-9069-0DE585C0C567}" type="presParOf" srcId="{3A721356-F7B4-4B02-84C8-94B1F80AEA2B}" destId="{95AF5BFC-FF58-43D0-8AA7-B6F96B3B4548}" srcOrd="2" destOrd="0" presId="urn:microsoft.com/office/officeart/2005/8/layout/hList3"/>
    <dgm:cxn modelId="{EC1C23D0-8E62-4538-8719-BA43EF799176}" type="presParOf" srcId="{486D21E2-B764-48E5-907A-F18201F8A3BC}" destId="{4E73DE74-CD10-4B87-AF62-D4DAC97575C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FD697D-7C94-442F-B7A6-EAC410E383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5747-69CE-42AE-BEF7-BB9D1E746368}">
      <dgm:prSet phldrT="[Текст]" custT="1"/>
      <dgm:spPr>
        <a:solidFill>
          <a:schemeClr val="accent2"/>
        </a:solidFill>
      </dgm:spPr>
      <dgm:t>
        <a:bodyPr/>
        <a:lstStyle/>
        <a:p>
          <a:endParaRPr lang="ru-RU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Освоение способов решения проблем творческого и поискового характера</a:t>
          </a:r>
        </a:p>
        <a:p>
          <a:endParaRPr lang="ru-RU" sz="1600" dirty="0"/>
        </a:p>
      </dgm:t>
    </dgm:pt>
    <dgm:pt modelId="{0477AB49-BC1D-4A62-9B26-87B811665BD8}" type="parTrans" cxnId="{DFC64A4D-E11D-47A7-9F01-BFC18A7EA375}">
      <dgm:prSet/>
      <dgm:spPr/>
      <dgm:t>
        <a:bodyPr/>
        <a:lstStyle/>
        <a:p>
          <a:endParaRPr lang="ru-RU"/>
        </a:p>
      </dgm:t>
    </dgm:pt>
    <dgm:pt modelId="{10D8D8B4-5514-41FB-98EE-66A03CEAEE33}" type="sibTrans" cxnId="{DFC64A4D-E11D-47A7-9F01-BFC18A7EA375}">
      <dgm:prSet/>
      <dgm:spPr/>
      <dgm:t>
        <a:bodyPr/>
        <a:lstStyle/>
        <a:p>
          <a:endParaRPr lang="ru-RU"/>
        </a:p>
      </dgm:t>
    </dgm:pt>
    <dgm:pt modelId="{16AA2D4E-28C2-465E-BC40-7511D1FDAFE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умение находить полезную информацию в различных источниках для решения проблемы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23168-8B1D-4182-A78F-AA0FA4563083}" type="sibTrans" cxnId="{639F5091-C297-4BBE-B77F-61EE778A9F4F}">
      <dgm:prSet/>
      <dgm:spPr/>
      <dgm:t>
        <a:bodyPr/>
        <a:lstStyle/>
        <a:p>
          <a:endParaRPr lang="ru-RU"/>
        </a:p>
      </dgm:t>
    </dgm:pt>
    <dgm:pt modelId="{475E201B-4F12-4BDE-9A46-605C627237CF}" type="parTrans" cxnId="{639F5091-C297-4BBE-B77F-61EE778A9F4F}">
      <dgm:prSet/>
      <dgm:spPr/>
      <dgm:t>
        <a:bodyPr/>
        <a:lstStyle/>
        <a:p>
          <a:endParaRPr lang="ru-RU"/>
        </a:p>
      </dgm:t>
    </dgm:pt>
    <dgm:pt modelId="{D0A6EEE6-6A28-4FD4-A1F8-68544C7C974C}">
      <dgm:prSet custT="1"/>
      <dgm:spPr>
        <a:solidFill>
          <a:schemeClr val="accent2"/>
        </a:solidFill>
      </dgm:spPr>
      <dgm:t>
        <a:bodyPr/>
        <a:lstStyle/>
        <a:p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фиксировать результаты своих наблюдений и действий разными способами</a:t>
          </a:r>
          <a:endParaRPr lang="ru-RU" sz="2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8B634-2A77-442A-9F24-4748B3E658DC}" type="parTrans" cxnId="{F1820D98-EE47-482B-B628-C75BB6749E62}">
      <dgm:prSet/>
      <dgm:spPr/>
      <dgm:t>
        <a:bodyPr/>
        <a:lstStyle/>
        <a:p>
          <a:endParaRPr lang="ru-RU"/>
        </a:p>
      </dgm:t>
    </dgm:pt>
    <dgm:pt modelId="{E481A0E1-F86A-4571-BDF5-1271AB42DFAB}" type="sibTrans" cxnId="{F1820D98-EE47-482B-B628-C75BB6749E62}">
      <dgm:prSet/>
      <dgm:spPr/>
      <dgm:t>
        <a:bodyPr/>
        <a:lstStyle/>
        <a:p>
          <a:endParaRPr lang="ru-RU"/>
        </a:p>
      </dgm:t>
    </dgm:pt>
    <dgm:pt modelId="{8373BD90-1ACD-4BD3-9949-1C43A4D6F142}">
      <dgm:prSet custT="1"/>
      <dgm:spPr>
        <a:solidFill>
          <a:srgbClr val="81251B"/>
        </a:solidFill>
      </dgm:spPr>
      <dgm:t>
        <a:bodyPr/>
        <a:lstStyle/>
        <a:p>
          <a:endParaRPr kumimoji="0" lang="ru-RU" sz="2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рассуждать, наблюдать, использовать новые  знания для решения проблемы</a:t>
          </a:r>
          <a:endParaRPr lang="ru-RU" sz="2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A5E65-C2B6-4BF3-9ED0-C9D2F1269F05}" type="sibTrans" cxnId="{2CF9610D-EFA7-40D0-B7EB-67FA1CE6EBE7}">
      <dgm:prSet/>
      <dgm:spPr/>
      <dgm:t>
        <a:bodyPr/>
        <a:lstStyle/>
        <a:p>
          <a:endParaRPr lang="ru-RU"/>
        </a:p>
      </dgm:t>
    </dgm:pt>
    <dgm:pt modelId="{7AD32C30-CA73-4D73-8D9B-717597BBF48D}" type="parTrans" cxnId="{2CF9610D-EFA7-40D0-B7EB-67FA1CE6EBE7}">
      <dgm:prSet/>
      <dgm:spPr/>
      <dgm:t>
        <a:bodyPr/>
        <a:lstStyle/>
        <a:p>
          <a:endParaRPr lang="ru-RU"/>
        </a:p>
      </dgm:t>
    </dgm:pt>
    <dgm:pt modelId="{486D21E2-B764-48E5-907A-F18201F8A3BC}" type="pres">
      <dgm:prSet presAssocID="{1EFD697D-7C94-442F-B7A6-EAC410E383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C849F-6E60-4996-AD47-65C6F1503D19}" type="pres">
      <dgm:prSet presAssocID="{478B5747-69CE-42AE-BEF7-BB9D1E746368}" presName="roof" presStyleLbl="dkBgShp" presStyleIdx="0" presStyleCnt="2" custScaleY="82587" custLinFactNeighborY="-18001"/>
      <dgm:spPr/>
      <dgm:t>
        <a:bodyPr/>
        <a:lstStyle/>
        <a:p>
          <a:endParaRPr lang="ru-RU"/>
        </a:p>
      </dgm:t>
    </dgm:pt>
    <dgm:pt modelId="{3A721356-F7B4-4B02-84C8-94B1F80AEA2B}" type="pres">
      <dgm:prSet presAssocID="{478B5747-69CE-42AE-BEF7-BB9D1E746368}" presName="pillars" presStyleCnt="0"/>
      <dgm:spPr/>
    </dgm:pt>
    <dgm:pt modelId="{E6E1A32C-3F0E-4CBC-AD82-40D735108993}" type="pres">
      <dgm:prSet presAssocID="{478B5747-69CE-42AE-BEF7-BB9D1E746368}" presName="pillar1" presStyleLbl="node1" presStyleIdx="0" presStyleCnt="3" custScaleY="91872" custLinFactNeighborX="2858" custLinFactNeighborY="-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4DEF-F764-432B-B722-ACFFCB1C4DC8}" type="pres">
      <dgm:prSet presAssocID="{8373BD90-1ACD-4BD3-9949-1C43A4D6F142}" presName="pillarX" presStyleLbl="node1" presStyleIdx="1" presStyleCnt="3" custAng="0" custScaleY="90824" custLinFactNeighborX="2704" custLinFactNeighborY="-6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F5BFC-FF58-43D0-8AA7-B6F96B3B4548}" type="pres">
      <dgm:prSet presAssocID="{D0A6EEE6-6A28-4FD4-A1F8-68544C7C974C}" presName="pillarX" presStyleLbl="node1" presStyleIdx="2" presStyleCnt="3" custScaleY="90418" custLinFactNeighborX="774" custLinFactNeighborY="-6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3DE74-CD10-4B87-AF62-D4DAC97575C5}" type="pres">
      <dgm:prSet presAssocID="{478B5747-69CE-42AE-BEF7-BB9D1E746368}" presName="base" presStyleLbl="dkBgShp" presStyleIdx="1" presStyleCnt="2" custFlipVert="1" custScaleY="106879" custLinFactNeighborY="-585"/>
      <dgm:spPr>
        <a:solidFill>
          <a:schemeClr val="accent2"/>
        </a:solidFill>
      </dgm:spPr>
    </dgm:pt>
  </dgm:ptLst>
  <dgm:cxnLst>
    <dgm:cxn modelId="{A942D31E-2258-47EE-A1C9-7606643CB524}" type="presOf" srcId="{D0A6EEE6-6A28-4FD4-A1F8-68544C7C974C}" destId="{95AF5BFC-FF58-43D0-8AA7-B6F96B3B4548}" srcOrd="0" destOrd="0" presId="urn:microsoft.com/office/officeart/2005/8/layout/hList3"/>
    <dgm:cxn modelId="{F1820D98-EE47-482B-B628-C75BB6749E62}" srcId="{478B5747-69CE-42AE-BEF7-BB9D1E746368}" destId="{D0A6EEE6-6A28-4FD4-A1F8-68544C7C974C}" srcOrd="2" destOrd="0" parTransId="{6808B634-2A77-442A-9F24-4748B3E658DC}" sibTransId="{E481A0E1-F86A-4571-BDF5-1271AB42DFAB}"/>
    <dgm:cxn modelId="{4B201033-C643-4582-BFE7-C5F731699A18}" type="presOf" srcId="{8373BD90-1ACD-4BD3-9949-1C43A4D6F142}" destId="{AEBC4DEF-F764-432B-B722-ACFFCB1C4DC8}" srcOrd="0" destOrd="0" presId="urn:microsoft.com/office/officeart/2005/8/layout/hList3"/>
    <dgm:cxn modelId="{B31CF6EE-8E24-412F-9865-15A21BC1349E}" type="presOf" srcId="{16AA2D4E-28C2-465E-BC40-7511D1FDAFE2}" destId="{E6E1A32C-3F0E-4CBC-AD82-40D735108993}" srcOrd="0" destOrd="0" presId="urn:microsoft.com/office/officeart/2005/8/layout/hList3"/>
    <dgm:cxn modelId="{DFC64A4D-E11D-47A7-9F01-BFC18A7EA375}" srcId="{1EFD697D-7C94-442F-B7A6-EAC410E383F3}" destId="{478B5747-69CE-42AE-BEF7-BB9D1E746368}" srcOrd="0" destOrd="0" parTransId="{0477AB49-BC1D-4A62-9B26-87B811665BD8}" sibTransId="{10D8D8B4-5514-41FB-98EE-66A03CEAEE33}"/>
    <dgm:cxn modelId="{639F5091-C297-4BBE-B77F-61EE778A9F4F}" srcId="{478B5747-69CE-42AE-BEF7-BB9D1E746368}" destId="{16AA2D4E-28C2-465E-BC40-7511D1FDAFE2}" srcOrd="0" destOrd="0" parTransId="{475E201B-4F12-4BDE-9A46-605C627237CF}" sibTransId="{24923168-8B1D-4182-A78F-AA0FA4563083}"/>
    <dgm:cxn modelId="{DB4E7565-F754-4F13-867E-4BCA2338D912}" type="presOf" srcId="{1EFD697D-7C94-442F-B7A6-EAC410E383F3}" destId="{486D21E2-B764-48E5-907A-F18201F8A3BC}" srcOrd="0" destOrd="0" presId="urn:microsoft.com/office/officeart/2005/8/layout/hList3"/>
    <dgm:cxn modelId="{2CF9610D-EFA7-40D0-B7EB-67FA1CE6EBE7}" srcId="{478B5747-69CE-42AE-BEF7-BB9D1E746368}" destId="{8373BD90-1ACD-4BD3-9949-1C43A4D6F142}" srcOrd="1" destOrd="0" parTransId="{7AD32C30-CA73-4D73-8D9B-717597BBF48D}" sibTransId="{0EEA5E65-C2B6-4BF3-9ED0-C9D2F1269F05}"/>
    <dgm:cxn modelId="{3C2A5D26-48B2-4B84-9832-6CCA27E35591}" type="presOf" srcId="{478B5747-69CE-42AE-BEF7-BB9D1E746368}" destId="{2FBC849F-6E60-4996-AD47-65C6F1503D19}" srcOrd="0" destOrd="0" presId="urn:microsoft.com/office/officeart/2005/8/layout/hList3"/>
    <dgm:cxn modelId="{5DF9E0B6-E5CA-400D-99F3-A5A4D03E0923}" type="presParOf" srcId="{486D21E2-B764-48E5-907A-F18201F8A3BC}" destId="{2FBC849F-6E60-4996-AD47-65C6F1503D19}" srcOrd="0" destOrd="0" presId="urn:microsoft.com/office/officeart/2005/8/layout/hList3"/>
    <dgm:cxn modelId="{E5AF460C-9A4C-402C-9A79-4FE4DA5BB446}" type="presParOf" srcId="{486D21E2-B764-48E5-907A-F18201F8A3BC}" destId="{3A721356-F7B4-4B02-84C8-94B1F80AEA2B}" srcOrd="1" destOrd="0" presId="urn:microsoft.com/office/officeart/2005/8/layout/hList3"/>
    <dgm:cxn modelId="{646D9534-541E-40F4-881F-8CB743A4CC85}" type="presParOf" srcId="{3A721356-F7B4-4B02-84C8-94B1F80AEA2B}" destId="{E6E1A32C-3F0E-4CBC-AD82-40D735108993}" srcOrd="0" destOrd="0" presId="urn:microsoft.com/office/officeart/2005/8/layout/hList3"/>
    <dgm:cxn modelId="{A19DFE61-22D7-45CC-9E81-F63BD1203DA2}" type="presParOf" srcId="{3A721356-F7B4-4B02-84C8-94B1F80AEA2B}" destId="{AEBC4DEF-F764-432B-B722-ACFFCB1C4DC8}" srcOrd="1" destOrd="0" presId="urn:microsoft.com/office/officeart/2005/8/layout/hList3"/>
    <dgm:cxn modelId="{6B254995-6102-4DC9-B03E-75CAA20A3A2C}" type="presParOf" srcId="{3A721356-F7B4-4B02-84C8-94B1F80AEA2B}" destId="{95AF5BFC-FF58-43D0-8AA7-B6F96B3B4548}" srcOrd="2" destOrd="0" presId="urn:microsoft.com/office/officeart/2005/8/layout/hList3"/>
    <dgm:cxn modelId="{03BEE482-C3AF-43A2-A312-3D6155FEC1A1}" type="presParOf" srcId="{486D21E2-B764-48E5-907A-F18201F8A3BC}" destId="{4E73DE74-CD10-4B87-AF62-D4DAC97575C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66057E-7255-4801-97A3-37B19372DA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9C4963-723B-452C-906E-57650E9DDFE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исследовательский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AD478-2962-4BBF-890F-B637C0D6628E}" type="parTrans" cxnId="{4C9F49E7-3202-4EE6-8014-01F327D3DE74}">
      <dgm:prSet/>
      <dgm:spPr/>
      <dgm:t>
        <a:bodyPr/>
        <a:lstStyle/>
        <a:p>
          <a:endParaRPr lang="ru-RU"/>
        </a:p>
      </dgm:t>
    </dgm:pt>
    <dgm:pt modelId="{5D436C5D-45F8-484C-84F9-B699F4940C15}" type="sibTrans" cxnId="{4C9F49E7-3202-4EE6-8014-01F327D3DE74}">
      <dgm:prSet/>
      <dgm:spPr/>
      <dgm:t>
        <a:bodyPr/>
        <a:lstStyle/>
        <a:p>
          <a:endParaRPr lang="ru-RU"/>
        </a:p>
      </dgm:t>
    </dgm:pt>
    <dgm:pt modelId="{05BF9D18-27BB-4D8C-9DD1-6A8B5D2EADBD}">
      <dgm:prSet phldrT="[Текст]" custT="1"/>
      <dgm:spPr>
        <a:solidFill>
          <a:srgbClr val="81251B"/>
        </a:solidFill>
      </dgm:spPr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познавательный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7290F-303D-4794-B352-2DC5E39E8293}" type="parTrans" cxnId="{B2E87F8F-8A07-46EA-94EF-8FA163EFFDE4}">
      <dgm:prSet/>
      <dgm:spPr/>
      <dgm:t>
        <a:bodyPr/>
        <a:lstStyle/>
        <a:p>
          <a:endParaRPr lang="ru-RU"/>
        </a:p>
      </dgm:t>
    </dgm:pt>
    <dgm:pt modelId="{AD4B598E-26DC-48E5-B2CF-2E86D454FF73}" type="sibTrans" cxnId="{B2E87F8F-8A07-46EA-94EF-8FA163EFFDE4}">
      <dgm:prSet/>
      <dgm:spPr/>
      <dgm:t>
        <a:bodyPr/>
        <a:lstStyle/>
        <a:p>
          <a:endParaRPr lang="ru-RU"/>
        </a:p>
      </dgm:t>
    </dgm:pt>
    <dgm:pt modelId="{2CF41AC8-7D1F-4A49-B81E-C661560A773D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конструкторский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DD81B-966A-47EB-8A4C-7E03FD1D8618}" type="parTrans" cxnId="{C6934B8B-4BA6-43AA-BFAD-96455EDD21A8}">
      <dgm:prSet/>
      <dgm:spPr/>
      <dgm:t>
        <a:bodyPr/>
        <a:lstStyle/>
        <a:p>
          <a:endParaRPr lang="ru-RU"/>
        </a:p>
      </dgm:t>
    </dgm:pt>
    <dgm:pt modelId="{41089CD3-DB0F-4232-8712-BC3C03C16AE9}" type="sibTrans" cxnId="{C6934B8B-4BA6-43AA-BFAD-96455EDD21A8}">
      <dgm:prSet/>
      <dgm:spPr/>
      <dgm:t>
        <a:bodyPr/>
        <a:lstStyle/>
        <a:p>
          <a:endParaRPr lang="ru-RU"/>
        </a:p>
      </dgm:t>
    </dgm:pt>
    <dgm:pt modelId="{980905B2-22CE-47F7-B973-F98E8F287B38}">
      <dgm:prSet phldrT="[Текст]" custT="1"/>
      <dgm:spPr>
        <a:solidFill>
          <a:srgbClr val="81251B"/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социальный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83C53-54FD-44B1-9BE9-77534348B975}" type="parTrans" cxnId="{406387A6-0AAB-46F5-849F-378C62B13291}">
      <dgm:prSet/>
      <dgm:spPr/>
      <dgm:t>
        <a:bodyPr/>
        <a:lstStyle/>
        <a:p>
          <a:endParaRPr lang="ru-RU"/>
        </a:p>
      </dgm:t>
    </dgm:pt>
    <dgm:pt modelId="{F81BCAD3-89F7-46AE-AC1F-24761E1F2F06}" type="sibTrans" cxnId="{406387A6-0AAB-46F5-849F-378C62B13291}">
      <dgm:prSet/>
      <dgm:spPr/>
      <dgm:t>
        <a:bodyPr/>
        <a:lstStyle/>
        <a:p>
          <a:endParaRPr lang="ru-RU"/>
        </a:p>
      </dgm:t>
    </dgm:pt>
    <dgm:pt modelId="{55FF836F-187B-4632-A1B2-5E62484ED53A}" type="pres">
      <dgm:prSet presAssocID="{F366057E-7255-4801-97A3-37B19372DA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C4D35-921D-46B0-A0F1-671F69A4DFCC}" type="pres">
      <dgm:prSet presAssocID="{439C4963-723B-452C-906E-57650E9DDFEE}" presName="node" presStyleLbl="node1" presStyleIdx="0" presStyleCnt="4" custScaleX="261181" custRadScaleRad="100430" custRadScaleInc="1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0477B-2E09-4950-AB79-D59ED045B333}" type="pres">
      <dgm:prSet presAssocID="{5D436C5D-45F8-484C-84F9-B699F4940C1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456528F-68A9-4C9D-8181-4DD8A11BCB13}" type="pres">
      <dgm:prSet presAssocID="{5D436C5D-45F8-484C-84F9-B699F4940C1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CA06873-7016-4EA4-9676-C13E0645AAC5}" type="pres">
      <dgm:prSet presAssocID="{05BF9D18-27BB-4D8C-9DD1-6A8B5D2EADBD}" presName="node" presStyleLbl="node1" presStyleIdx="1" presStyleCnt="4" custScaleX="217680" custScaleY="122951" custRadScaleRad="101926" custRadScaleInc="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3F678-CA98-4DCF-84B0-8F73E3EB7A29}" type="pres">
      <dgm:prSet presAssocID="{AD4B598E-26DC-48E5-B2CF-2E86D454FF7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8282993-34CA-493E-A2E5-FB1FB4555AD1}" type="pres">
      <dgm:prSet presAssocID="{AD4B598E-26DC-48E5-B2CF-2E86D454FF7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824461F-C85D-4C24-AF83-1F1CC81449E9}" type="pres">
      <dgm:prSet presAssocID="{2CF41AC8-7D1F-4A49-B81E-C661560A773D}" presName="node" presStyleLbl="node1" presStyleIdx="2" presStyleCnt="4" custScaleX="241353" custRadScaleRad="99797" custRadScaleInc="1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7AEC8-4ACA-4A40-952F-350D7364FFA9}" type="pres">
      <dgm:prSet presAssocID="{41089CD3-DB0F-4232-8712-BC3C03C16AE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D6BE5E2-5B71-4C8B-B56F-1DACDB2DB689}" type="pres">
      <dgm:prSet presAssocID="{41089CD3-DB0F-4232-8712-BC3C03C16AE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2C2A999-5155-4326-8A37-F6732C78327A}" type="pres">
      <dgm:prSet presAssocID="{980905B2-22CE-47F7-B973-F98E8F287B38}" presName="node" presStyleLbl="node1" presStyleIdx="3" presStyleCnt="4" custScaleX="194928" custScaleY="126724" custRadScaleRad="107937" custRadScaleInc="7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07BC9-F313-48EF-9CD5-6F3CEA8BE90A}" type="pres">
      <dgm:prSet presAssocID="{F81BCAD3-89F7-46AE-AC1F-24761E1F2F0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F805367-6486-44F8-B325-697D12FBE0EC}" type="pres">
      <dgm:prSet presAssocID="{F81BCAD3-89F7-46AE-AC1F-24761E1F2F06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6934B8B-4BA6-43AA-BFAD-96455EDD21A8}" srcId="{F366057E-7255-4801-97A3-37B19372DA0A}" destId="{2CF41AC8-7D1F-4A49-B81E-C661560A773D}" srcOrd="2" destOrd="0" parTransId="{339DD81B-966A-47EB-8A4C-7E03FD1D8618}" sibTransId="{41089CD3-DB0F-4232-8712-BC3C03C16AE9}"/>
    <dgm:cxn modelId="{B36E12A7-AD50-4DBC-9022-382DD07D193C}" type="presOf" srcId="{5D436C5D-45F8-484C-84F9-B699F4940C15}" destId="{8456528F-68A9-4C9D-8181-4DD8A11BCB13}" srcOrd="1" destOrd="0" presId="urn:microsoft.com/office/officeart/2005/8/layout/cycle2"/>
    <dgm:cxn modelId="{406387A6-0AAB-46F5-849F-378C62B13291}" srcId="{F366057E-7255-4801-97A3-37B19372DA0A}" destId="{980905B2-22CE-47F7-B973-F98E8F287B38}" srcOrd="3" destOrd="0" parTransId="{64283C53-54FD-44B1-9BE9-77534348B975}" sibTransId="{F81BCAD3-89F7-46AE-AC1F-24761E1F2F06}"/>
    <dgm:cxn modelId="{32DBF988-1DF3-47FD-B17F-4603484F1724}" type="presOf" srcId="{F81BCAD3-89F7-46AE-AC1F-24761E1F2F06}" destId="{6F805367-6486-44F8-B325-697D12FBE0EC}" srcOrd="1" destOrd="0" presId="urn:microsoft.com/office/officeart/2005/8/layout/cycle2"/>
    <dgm:cxn modelId="{319CA211-3AFA-4B02-97EB-D9807629E4EC}" type="presOf" srcId="{AD4B598E-26DC-48E5-B2CF-2E86D454FF73}" destId="{48282993-34CA-493E-A2E5-FB1FB4555AD1}" srcOrd="1" destOrd="0" presId="urn:microsoft.com/office/officeart/2005/8/layout/cycle2"/>
    <dgm:cxn modelId="{6B59939C-F952-4E2C-8130-36141BA1B86B}" type="presOf" srcId="{AD4B598E-26DC-48E5-B2CF-2E86D454FF73}" destId="{CC43F678-CA98-4DCF-84B0-8F73E3EB7A29}" srcOrd="0" destOrd="0" presId="urn:microsoft.com/office/officeart/2005/8/layout/cycle2"/>
    <dgm:cxn modelId="{40C8D60F-AB19-4174-BD8B-52DA72CCC5DA}" type="presOf" srcId="{05BF9D18-27BB-4D8C-9DD1-6A8B5D2EADBD}" destId="{7CA06873-7016-4EA4-9676-C13E0645AAC5}" srcOrd="0" destOrd="0" presId="urn:microsoft.com/office/officeart/2005/8/layout/cycle2"/>
    <dgm:cxn modelId="{5874E6BA-8D4A-4307-AC11-EFB9CCF49453}" type="presOf" srcId="{41089CD3-DB0F-4232-8712-BC3C03C16AE9}" destId="{54E7AEC8-4ACA-4A40-952F-350D7364FFA9}" srcOrd="0" destOrd="0" presId="urn:microsoft.com/office/officeart/2005/8/layout/cycle2"/>
    <dgm:cxn modelId="{ABABB879-B398-4F9B-942D-0431C5897A7F}" type="presOf" srcId="{F81BCAD3-89F7-46AE-AC1F-24761E1F2F06}" destId="{47007BC9-F313-48EF-9CD5-6F3CEA8BE90A}" srcOrd="0" destOrd="0" presId="urn:microsoft.com/office/officeart/2005/8/layout/cycle2"/>
    <dgm:cxn modelId="{B2E87F8F-8A07-46EA-94EF-8FA163EFFDE4}" srcId="{F366057E-7255-4801-97A3-37B19372DA0A}" destId="{05BF9D18-27BB-4D8C-9DD1-6A8B5D2EADBD}" srcOrd="1" destOrd="0" parTransId="{AEA7290F-303D-4794-B352-2DC5E39E8293}" sibTransId="{AD4B598E-26DC-48E5-B2CF-2E86D454FF73}"/>
    <dgm:cxn modelId="{E1DCD0E9-02D2-4196-BE3D-D31608EB41BA}" type="presOf" srcId="{5D436C5D-45F8-484C-84F9-B699F4940C15}" destId="{9510477B-2E09-4950-AB79-D59ED045B333}" srcOrd="0" destOrd="0" presId="urn:microsoft.com/office/officeart/2005/8/layout/cycle2"/>
    <dgm:cxn modelId="{66C06C4B-CA5A-4497-AB61-DF20760E6CCE}" type="presOf" srcId="{439C4963-723B-452C-906E-57650E9DDFEE}" destId="{3DEC4D35-921D-46B0-A0F1-671F69A4DFCC}" srcOrd="0" destOrd="0" presId="urn:microsoft.com/office/officeart/2005/8/layout/cycle2"/>
    <dgm:cxn modelId="{4C9F49E7-3202-4EE6-8014-01F327D3DE74}" srcId="{F366057E-7255-4801-97A3-37B19372DA0A}" destId="{439C4963-723B-452C-906E-57650E9DDFEE}" srcOrd="0" destOrd="0" parTransId="{B70AD478-2962-4BBF-890F-B637C0D6628E}" sibTransId="{5D436C5D-45F8-484C-84F9-B699F4940C15}"/>
    <dgm:cxn modelId="{53BCFFB3-8AF0-484C-883A-E5DDC4E92597}" type="presOf" srcId="{F366057E-7255-4801-97A3-37B19372DA0A}" destId="{55FF836F-187B-4632-A1B2-5E62484ED53A}" srcOrd="0" destOrd="0" presId="urn:microsoft.com/office/officeart/2005/8/layout/cycle2"/>
    <dgm:cxn modelId="{F5C4CD04-B21D-4FC8-B0AC-6F09586CD60E}" type="presOf" srcId="{980905B2-22CE-47F7-B973-F98E8F287B38}" destId="{F2C2A999-5155-4326-8A37-F6732C78327A}" srcOrd="0" destOrd="0" presId="urn:microsoft.com/office/officeart/2005/8/layout/cycle2"/>
    <dgm:cxn modelId="{7113FF83-7A5A-4E33-AAAD-33FF61E7EABD}" type="presOf" srcId="{2CF41AC8-7D1F-4A49-B81E-C661560A773D}" destId="{E824461F-C85D-4C24-AF83-1F1CC81449E9}" srcOrd="0" destOrd="0" presId="urn:microsoft.com/office/officeart/2005/8/layout/cycle2"/>
    <dgm:cxn modelId="{02717872-CB7F-40B9-9940-05CD47FA562C}" type="presOf" srcId="{41089CD3-DB0F-4232-8712-BC3C03C16AE9}" destId="{3D6BE5E2-5B71-4C8B-B56F-1DACDB2DB689}" srcOrd="1" destOrd="0" presId="urn:microsoft.com/office/officeart/2005/8/layout/cycle2"/>
    <dgm:cxn modelId="{A95F68CD-14E8-479B-9E3A-C7A9E08FD333}" type="presParOf" srcId="{55FF836F-187B-4632-A1B2-5E62484ED53A}" destId="{3DEC4D35-921D-46B0-A0F1-671F69A4DFCC}" srcOrd="0" destOrd="0" presId="urn:microsoft.com/office/officeart/2005/8/layout/cycle2"/>
    <dgm:cxn modelId="{C2F96F8C-A3D3-40E9-866E-6C9F6B88C4B4}" type="presParOf" srcId="{55FF836F-187B-4632-A1B2-5E62484ED53A}" destId="{9510477B-2E09-4950-AB79-D59ED045B333}" srcOrd="1" destOrd="0" presId="urn:microsoft.com/office/officeart/2005/8/layout/cycle2"/>
    <dgm:cxn modelId="{84F1CA46-752F-4EBE-9083-E795399D1126}" type="presParOf" srcId="{9510477B-2E09-4950-AB79-D59ED045B333}" destId="{8456528F-68A9-4C9D-8181-4DD8A11BCB13}" srcOrd="0" destOrd="0" presId="urn:microsoft.com/office/officeart/2005/8/layout/cycle2"/>
    <dgm:cxn modelId="{DA895373-A82B-4002-A677-0695214D5583}" type="presParOf" srcId="{55FF836F-187B-4632-A1B2-5E62484ED53A}" destId="{7CA06873-7016-4EA4-9676-C13E0645AAC5}" srcOrd="2" destOrd="0" presId="urn:microsoft.com/office/officeart/2005/8/layout/cycle2"/>
    <dgm:cxn modelId="{31A8886D-A5F8-4FA4-A205-9F85E31E826B}" type="presParOf" srcId="{55FF836F-187B-4632-A1B2-5E62484ED53A}" destId="{CC43F678-CA98-4DCF-84B0-8F73E3EB7A29}" srcOrd="3" destOrd="0" presId="urn:microsoft.com/office/officeart/2005/8/layout/cycle2"/>
    <dgm:cxn modelId="{621A99FB-833A-4B69-9296-2EB5849F487A}" type="presParOf" srcId="{CC43F678-CA98-4DCF-84B0-8F73E3EB7A29}" destId="{48282993-34CA-493E-A2E5-FB1FB4555AD1}" srcOrd="0" destOrd="0" presId="urn:microsoft.com/office/officeart/2005/8/layout/cycle2"/>
    <dgm:cxn modelId="{AD46D027-5333-437A-A2F5-1B0CA5CB2433}" type="presParOf" srcId="{55FF836F-187B-4632-A1B2-5E62484ED53A}" destId="{E824461F-C85D-4C24-AF83-1F1CC81449E9}" srcOrd="4" destOrd="0" presId="urn:microsoft.com/office/officeart/2005/8/layout/cycle2"/>
    <dgm:cxn modelId="{C9274E7F-8285-4DAB-9728-7A31C22A1D63}" type="presParOf" srcId="{55FF836F-187B-4632-A1B2-5E62484ED53A}" destId="{54E7AEC8-4ACA-4A40-952F-350D7364FFA9}" srcOrd="5" destOrd="0" presId="urn:microsoft.com/office/officeart/2005/8/layout/cycle2"/>
    <dgm:cxn modelId="{8FBF44E1-18B5-4A64-9ECF-F328B68899CC}" type="presParOf" srcId="{54E7AEC8-4ACA-4A40-952F-350D7364FFA9}" destId="{3D6BE5E2-5B71-4C8B-B56F-1DACDB2DB689}" srcOrd="0" destOrd="0" presId="urn:microsoft.com/office/officeart/2005/8/layout/cycle2"/>
    <dgm:cxn modelId="{7B16989C-AB81-48DB-AD2A-F2AD02E5CC65}" type="presParOf" srcId="{55FF836F-187B-4632-A1B2-5E62484ED53A}" destId="{F2C2A999-5155-4326-8A37-F6732C78327A}" srcOrd="6" destOrd="0" presId="urn:microsoft.com/office/officeart/2005/8/layout/cycle2"/>
    <dgm:cxn modelId="{C31C4933-8A48-4A37-8C85-2DF5B487ABDE}" type="presParOf" srcId="{55FF836F-187B-4632-A1B2-5E62484ED53A}" destId="{47007BC9-F313-48EF-9CD5-6F3CEA8BE90A}" srcOrd="7" destOrd="0" presId="urn:microsoft.com/office/officeart/2005/8/layout/cycle2"/>
    <dgm:cxn modelId="{C8555780-BD1F-4969-A4E4-4178D412C7D6}" type="presParOf" srcId="{47007BC9-F313-48EF-9CD5-6F3CEA8BE90A}" destId="{6F805367-6486-44F8-B325-697D12FBE0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AD88CE-7102-40D2-A5C2-ADF02C6CA831}" type="doc">
      <dgm:prSet loTypeId="urn:microsoft.com/office/officeart/2005/8/layout/hList7" loCatId="list" qsTypeId="urn:microsoft.com/office/officeart/2005/8/quickstyle/simple1" qsCatId="simple" csTypeId="urn:microsoft.com/office/officeart/2005/8/colors/accent2_3" csCatId="accent2" phldr="1"/>
      <dgm:spPr/>
    </dgm:pt>
    <dgm:pt modelId="{F7071F95-6876-40E3-8F98-45152ECB75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Партнеры:</a:t>
          </a:r>
          <a:endParaRPr lang="ru-RU" sz="24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МБУ </a:t>
          </a: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«ЦО «Перспектива»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</a:t>
          </a: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«СОШ №161»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МБУ </a:t>
          </a: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 «</a:t>
          </a:r>
          <a:r>
            <a:rPr lang="ru-RU" sz="1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ЦЭКиТ</a:t>
          </a: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37A70-0294-460A-934A-436B9561DB6D}" type="sibTrans" cxnId="{4B9AEDC8-F606-4C75-A93F-E1AF75EA71A7}">
      <dgm:prSet/>
      <dgm:spPr/>
      <dgm:t>
        <a:bodyPr/>
        <a:lstStyle/>
        <a:p>
          <a:endParaRPr lang="ru-RU"/>
        </a:p>
      </dgm:t>
    </dgm:pt>
    <dgm:pt modelId="{3B95E94A-1F52-4576-A6EB-D8B5804F615D}" type="parTrans" cxnId="{4B9AEDC8-F606-4C75-A93F-E1AF75EA71A7}">
      <dgm:prSet/>
      <dgm:spPr/>
      <dgm:t>
        <a:bodyPr/>
        <a:lstStyle/>
        <a:p>
          <a:endParaRPr lang="ru-RU"/>
        </a:p>
      </dgm:t>
    </dgm:pt>
    <dgm:pt modelId="{C2F10DA9-718E-427D-A32A-0A5E7513E651}">
      <dgm:prSet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Педагогическая команда: </a:t>
          </a:r>
        </a:p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 человек</a:t>
          </a:r>
        </a:p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(объем </a:t>
          </a:r>
          <a:r>
            <a:rPr lang="ru-RU" sz="18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пед</a:t>
          </a: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нагрузки – 288 часов)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E37C2-92E4-4F55-B48F-4956A1B94151}" type="parTrans" cxnId="{B1423B7C-4897-4582-838A-A5BC99B8C511}">
      <dgm:prSet/>
      <dgm:spPr/>
      <dgm:t>
        <a:bodyPr/>
        <a:lstStyle/>
        <a:p>
          <a:endParaRPr lang="ru-RU"/>
        </a:p>
      </dgm:t>
    </dgm:pt>
    <dgm:pt modelId="{98FFC34A-8356-466E-840C-F5656584F19A}" type="sibTrans" cxnId="{B1423B7C-4897-4582-838A-A5BC99B8C511}">
      <dgm:prSet/>
      <dgm:spPr/>
      <dgm:t>
        <a:bodyPr/>
        <a:lstStyle/>
        <a:p>
          <a:endParaRPr lang="ru-RU"/>
        </a:p>
      </dgm:t>
    </dgm:pt>
    <dgm:pt modelId="{D02B504C-CD25-4F5C-9629-BB9114881C03}">
      <dgm:prSet custT="1"/>
      <dgm:spPr>
        <a:solidFill>
          <a:srgbClr val="990033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обучающихся</a:t>
          </a:r>
        </a:p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40-50 человек –</a:t>
          </a:r>
        </a:p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4 группы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AA245-FE16-41E4-9F6F-962B5906340F}" type="parTrans" cxnId="{537F67EC-963A-4BA8-9DE0-9BA34578DEFA}">
      <dgm:prSet/>
      <dgm:spPr/>
      <dgm:t>
        <a:bodyPr/>
        <a:lstStyle/>
        <a:p>
          <a:endParaRPr lang="ru-RU"/>
        </a:p>
      </dgm:t>
    </dgm:pt>
    <dgm:pt modelId="{24AFA65E-4A17-4DC5-A443-3A71BDA72052}" type="sibTrans" cxnId="{537F67EC-963A-4BA8-9DE0-9BA34578DEFA}">
      <dgm:prSet/>
      <dgm:spPr/>
      <dgm:t>
        <a:bodyPr/>
        <a:lstStyle/>
        <a:p>
          <a:endParaRPr lang="ru-RU"/>
        </a:p>
      </dgm:t>
    </dgm:pt>
    <dgm:pt modelId="{DFBED90C-EB52-4F61-B210-34BC88767801}" type="pres">
      <dgm:prSet presAssocID="{36AD88CE-7102-40D2-A5C2-ADF02C6CA831}" presName="Name0" presStyleCnt="0">
        <dgm:presLayoutVars>
          <dgm:dir/>
          <dgm:resizeHandles val="exact"/>
        </dgm:presLayoutVars>
      </dgm:prSet>
      <dgm:spPr/>
    </dgm:pt>
    <dgm:pt modelId="{C2E631BF-426F-44FF-B3AF-AA7F98637598}" type="pres">
      <dgm:prSet presAssocID="{36AD88CE-7102-40D2-A5C2-ADF02C6CA831}" presName="fgShape" presStyleLbl="fgShp" presStyleIdx="0" presStyleCnt="1" custScaleX="102020" custLinFactNeighborX="-953" custLinFactNeighborY="15494"/>
      <dgm:spPr/>
    </dgm:pt>
    <dgm:pt modelId="{59464A19-0994-4585-8EF9-6D82920EC2FC}" type="pres">
      <dgm:prSet presAssocID="{36AD88CE-7102-40D2-A5C2-ADF02C6CA831}" presName="linComp" presStyleCnt="0"/>
      <dgm:spPr/>
    </dgm:pt>
    <dgm:pt modelId="{C2F5FD0B-4FF5-49D6-8359-AEA474003C57}" type="pres">
      <dgm:prSet presAssocID="{F7071F95-6876-40E3-8F98-45152ECB7565}" presName="compNode" presStyleCnt="0"/>
      <dgm:spPr/>
    </dgm:pt>
    <dgm:pt modelId="{C4D0C448-B1F6-44C5-BF19-52CABCFA3ECA}" type="pres">
      <dgm:prSet presAssocID="{F7071F95-6876-40E3-8F98-45152ECB7565}" presName="bkgdShape" presStyleLbl="node1" presStyleIdx="0" presStyleCnt="3" custLinFactNeighborX="1234" custLinFactNeighborY="-147"/>
      <dgm:spPr/>
      <dgm:t>
        <a:bodyPr/>
        <a:lstStyle/>
        <a:p>
          <a:endParaRPr lang="ru-RU"/>
        </a:p>
      </dgm:t>
    </dgm:pt>
    <dgm:pt modelId="{16614DE5-BB6B-4E55-A774-147A7B379069}" type="pres">
      <dgm:prSet presAssocID="{F7071F95-6876-40E3-8F98-45152ECB756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54566-08BE-4CAE-A015-CCA72ECC3B3D}" type="pres">
      <dgm:prSet presAssocID="{F7071F95-6876-40E3-8F98-45152ECB7565}" presName="invisiNode" presStyleLbl="node1" presStyleIdx="0" presStyleCnt="3"/>
      <dgm:spPr/>
    </dgm:pt>
    <dgm:pt modelId="{D06DCB81-C7F5-4159-B32F-EB23BEE17616}" type="pres">
      <dgm:prSet presAssocID="{F7071F95-6876-40E3-8F98-45152ECB7565}" presName="imagNode" presStyleLbl="fgImgPlace1" presStyleIdx="0" presStyleCnt="3" custScaleX="95489" custScaleY="71498" custLinFactNeighborX="-6228" custLinFactNeighborY="-11428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FD455254-974E-49CF-AACE-FF61986D3D5D}" type="pres">
      <dgm:prSet presAssocID="{29837A70-0294-460A-934A-436B9561DB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20BD42-2F02-463B-963E-BC34114A7BFC}" type="pres">
      <dgm:prSet presAssocID="{C2F10DA9-718E-427D-A32A-0A5E7513E651}" presName="compNode" presStyleCnt="0"/>
      <dgm:spPr/>
    </dgm:pt>
    <dgm:pt modelId="{1BD084D1-928F-4395-9ABE-9D7DF62E3E44}" type="pres">
      <dgm:prSet presAssocID="{C2F10DA9-718E-427D-A32A-0A5E7513E651}" presName="bkgdShape" presStyleLbl="node1" presStyleIdx="1" presStyleCnt="3" custScaleX="106148" custLinFactNeighborX="-736" custLinFactNeighborY="-147"/>
      <dgm:spPr/>
      <dgm:t>
        <a:bodyPr/>
        <a:lstStyle/>
        <a:p>
          <a:endParaRPr lang="ru-RU"/>
        </a:p>
      </dgm:t>
    </dgm:pt>
    <dgm:pt modelId="{11C6F2B0-1E3C-41F0-AA58-2D844A7FF9CB}" type="pres">
      <dgm:prSet presAssocID="{C2F10DA9-718E-427D-A32A-0A5E7513E65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0AA98-6DFA-4DCB-8AB8-B4CF55499100}" type="pres">
      <dgm:prSet presAssocID="{C2F10DA9-718E-427D-A32A-0A5E7513E651}" presName="invisiNode" presStyleLbl="node1" presStyleIdx="1" presStyleCnt="3"/>
      <dgm:spPr/>
    </dgm:pt>
    <dgm:pt modelId="{0F507513-87D2-457A-A2B9-51EDBB79F2CE}" type="pres">
      <dgm:prSet presAssocID="{C2F10DA9-718E-427D-A32A-0A5E7513E651}" presName="imagNode" presStyleLbl="fgImgPlace1" presStyleIdx="1" presStyleCnt="3" custLinFactNeighborX="-5321" custLinFactNeighborY="24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F3B2A429-E575-4A3B-8B9F-DCB67FB29EA4}" type="pres">
      <dgm:prSet presAssocID="{98FFC34A-8356-466E-840C-F5656584F1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469B49-7085-41E2-842E-14739A43DF20}" type="pres">
      <dgm:prSet presAssocID="{D02B504C-CD25-4F5C-9629-BB9114881C03}" presName="compNode" presStyleCnt="0"/>
      <dgm:spPr/>
    </dgm:pt>
    <dgm:pt modelId="{166B4D24-B50A-4A21-B3C3-87DB3DC23314}" type="pres">
      <dgm:prSet presAssocID="{D02B504C-CD25-4F5C-9629-BB9114881C03}" presName="bkgdShape" presStyleLbl="node1" presStyleIdx="2" presStyleCnt="3" custScaleX="104082" custLinFactNeighborX="-5442" custLinFactNeighborY="-1919"/>
      <dgm:spPr/>
      <dgm:t>
        <a:bodyPr/>
        <a:lstStyle/>
        <a:p>
          <a:endParaRPr lang="ru-RU"/>
        </a:p>
      </dgm:t>
    </dgm:pt>
    <dgm:pt modelId="{AC594FB1-4836-4B42-8FF3-961C76B18089}" type="pres">
      <dgm:prSet presAssocID="{D02B504C-CD25-4F5C-9629-BB9114881C0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4C023-D661-4CAE-A848-3D7574F116D0}" type="pres">
      <dgm:prSet presAssocID="{D02B504C-CD25-4F5C-9629-BB9114881C03}" presName="invisiNode" presStyleLbl="node1" presStyleIdx="2" presStyleCnt="3"/>
      <dgm:spPr/>
    </dgm:pt>
    <dgm:pt modelId="{001C0D80-136B-4181-920A-048D3B4CC52F}" type="pres">
      <dgm:prSet presAssocID="{D02B504C-CD25-4F5C-9629-BB9114881C03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4B9AEDC8-F606-4C75-A93F-E1AF75EA71A7}" srcId="{36AD88CE-7102-40D2-A5C2-ADF02C6CA831}" destId="{F7071F95-6876-40E3-8F98-45152ECB7565}" srcOrd="0" destOrd="0" parTransId="{3B95E94A-1F52-4576-A6EB-D8B5804F615D}" sibTransId="{29837A70-0294-460A-934A-436B9561DB6D}"/>
    <dgm:cxn modelId="{3B484EA9-B674-48D2-8C3B-44535C945697}" type="presOf" srcId="{F7071F95-6876-40E3-8F98-45152ECB7565}" destId="{C4D0C448-B1F6-44C5-BF19-52CABCFA3ECA}" srcOrd="0" destOrd="0" presId="urn:microsoft.com/office/officeart/2005/8/layout/hList7"/>
    <dgm:cxn modelId="{0993BBA0-03C8-4F88-9ADA-7606AF4F4427}" type="presOf" srcId="{36AD88CE-7102-40D2-A5C2-ADF02C6CA831}" destId="{DFBED90C-EB52-4F61-B210-34BC88767801}" srcOrd="0" destOrd="0" presId="urn:microsoft.com/office/officeart/2005/8/layout/hList7"/>
    <dgm:cxn modelId="{537F67EC-963A-4BA8-9DE0-9BA34578DEFA}" srcId="{36AD88CE-7102-40D2-A5C2-ADF02C6CA831}" destId="{D02B504C-CD25-4F5C-9629-BB9114881C03}" srcOrd="2" destOrd="0" parTransId="{4EDAA245-FE16-41E4-9F6F-962B5906340F}" sibTransId="{24AFA65E-4A17-4DC5-A443-3A71BDA72052}"/>
    <dgm:cxn modelId="{54B1E6B4-B230-4D54-842E-285C0FA2841F}" type="presOf" srcId="{29837A70-0294-460A-934A-436B9561DB6D}" destId="{FD455254-974E-49CF-AACE-FF61986D3D5D}" srcOrd="0" destOrd="0" presId="urn:microsoft.com/office/officeart/2005/8/layout/hList7"/>
    <dgm:cxn modelId="{B1423B7C-4897-4582-838A-A5BC99B8C511}" srcId="{36AD88CE-7102-40D2-A5C2-ADF02C6CA831}" destId="{C2F10DA9-718E-427D-A32A-0A5E7513E651}" srcOrd="1" destOrd="0" parTransId="{805E37C2-92E4-4F55-B48F-4956A1B94151}" sibTransId="{98FFC34A-8356-466E-840C-F5656584F19A}"/>
    <dgm:cxn modelId="{1051D244-5BDA-43D0-9A9E-3C3294BB3ECE}" type="presOf" srcId="{C2F10DA9-718E-427D-A32A-0A5E7513E651}" destId="{1BD084D1-928F-4395-9ABE-9D7DF62E3E44}" srcOrd="0" destOrd="0" presId="urn:microsoft.com/office/officeart/2005/8/layout/hList7"/>
    <dgm:cxn modelId="{08923FBA-3D89-4C78-A4F7-DA9472007B4F}" type="presOf" srcId="{D02B504C-CD25-4F5C-9629-BB9114881C03}" destId="{AC594FB1-4836-4B42-8FF3-961C76B18089}" srcOrd="1" destOrd="0" presId="urn:microsoft.com/office/officeart/2005/8/layout/hList7"/>
    <dgm:cxn modelId="{5C86499B-D9A7-4F48-B86A-4A1BCE7AA62A}" type="presOf" srcId="{C2F10DA9-718E-427D-A32A-0A5E7513E651}" destId="{11C6F2B0-1E3C-41F0-AA58-2D844A7FF9CB}" srcOrd="1" destOrd="0" presId="urn:microsoft.com/office/officeart/2005/8/layout/hList7"/>
    <dgm:cxn modelId="{6B84D708-A192-4692-A5EB-D27B91830191}" type="presOf" srcId="{D02B504C-CD25-4F5C-9629-BB9114881C03}" destId="{166B4D24-B50A-4A21-B3C3-87DB3DC23314}" srcOrd="0" destOrd="0" presId="urn:microsoft.com/office/officeart/2005/8/layout/hList7"/>
    <dgm:cxn modelId="{DF153926-BB05-41AF-89CB-359EF979F9BB}" type="presOf" srcId="{F7071F95-6876-40E3-8F98-45152ECB7565}" destId="{16614DE5-BB6B-4E55-A774-147A7B379069}" srcOrd="1" destOrd="0" presId="urn:microsoft.com/office/officeart/2005/8/layout/hList7"/>
    <dgm:cxn modelId="{C7C59BA4-B210-4AC5-A59E-E4B5FD6227D3}" type="presOf" srcId="{98FFC34A-8356-466E-840C-F5656584F19A}" destId="{F3B2A429-E575-4A3B-8B9F-DCB67FB29EA4}" srcOrd="0" destOrd="0" presId="urn:microsoft.com/office/officeart/2005/8/layout/hList7"/>
    <dgm:cxn modelId="{064D37A6-DAEE-4BBF-9E28-D4DE405217A9}" type="presParOf" srcId="{DFBED90C-EB52-4F61-B210-34BC88767801}" destId="{C2E631BF-426F-44FF-B3AF-AA7F98637598}" srcOrd="0" destOrd="0" presId="urn:microsoft.com/office/officeart/2005/8/layout/hList7"/>
    <dgm:cxn modelId="{7FE469F0-0943-4BAB-AB25-6BF13AA1B435}" type="presParOf" srcId="{DFBED90C-EB52-4F61-B210-34BC88767801}" destId="{59464A19-0994-4585-8EF9-6D82920EC2FC}" srcOrd="1" destOrd="0" presId="urn:microsoft.com/office/officeart/2005/8/layout/hList7"/>
    <dgm:cxn modelId="{A9327D1C-5A47-41EC-89A4-4F05E42F26B1}" type="presParOf" srcId="{59464A19-0994-4585-8EF9-6D82920EC2FC}" destId="{C2F5FD0B-4FF5-49D6-8359-AEA474003C57}" srcOrd="0" destOrd="0" presId="urn:microsoft.com/office/officeart/2005/8/layout/hList7"/>
    <dgm:cxn modelId="{CF2CFDF5-A272-4277-8BBF-F7C50E44B79A}" type="presParOf" srcId="{C2F5FD0B-4FF5-49D6-8359-AEA474003C57}" destId="{C4D0C448-B1F6-44C5-BF19-52CABCFA3ECA}" srcOrd="0" destOrd="0" presId="urn:microsoft.com/office/officeart/2005/8/layout/hList7"/>
    <dgm:cxn modelId="{6335220C-340A-4EE0-9216-D08FD586875B}" type="presParOf" srcId="{C2F5FD0B-4FF5-49D6-8359-AEA474003C57}" destId="{16614DE5-BB6B-4E55-A774-147A7B379069}" srcOrd="1" destOrd="0" presId="urn:microsoft.com/office/officeart/2005/8/layout/hList7"/>
    <dgm:cxn modelId="{21FE002B-2B7F-4771-9005-1C8FD46AE091}" type="presParOf" srcId="{C2F5FD0B-4FF5-49D6-8359-AEA474003C57}" destId="{42954566-08BE-4CAE-A015-CCA72ECC3B3D}" srcOrd="2" destOrd="0" presId="urn:microsoft.com/office/officeart/2005/8/layout/hList7"/>
    <dgm:cxn modelId="{63536BB3-CE74-4E89-87B5-52283761584B}" type="presParOf" srcId="{C2F5FD0B-4FF5-49D6-8359-AEA474003C57}" destId="{D06DCB81-C7F5-4159-B32F-EB23BEE17616}" srcOrd="3" destOrd="0" presId="urn:microsoft.com/office/officeart/2005/8/layout/hList7"/>
    <dgm:cxn modelId="{ADDAD5DD-5C06-4E92-9433-91C57F4C89B1}" type="presParOf" srcId="{59464A19-0994-4585-8EF9-6D82920EC2FC}" destId="{FD455254-974E-49CF-AACE-FF61986D3D5D}" srcOrd="1" destOrd="0" presId="urn:microsoft.com/office/officeart/2005/8/layout/hList7"/>
    <dgm:cxn modelId="{3BF3ECBF-ECF6-4A51-88BB-4D6E62C7C81F}" type="presParOf" srcId="{59464A19-0994-4585-8EF9-6D82920EC2FC}" destId="{3C20BD42-2F02-463B-963E-BC34114A7BFC}" srcOrd="2" destOrd="0" presId="urn:microsoft.com/office/officeart/2005/8/layout/hList7"/>
    <dgm:cxn modelId="{9EC304E5-2605-4DC9-A737-C3838700DD32}" type="presParOf" srcId="{3C20BD42-2F02-463B-963E-BC34114A7BFC}" destId="{1BD084D1-928F-4395-9ABE-9D7DF62E3E44}" srcOrd="0" destOrd="0" presId="urn:microsoft.com/office/officeart/2005/8/layout/hList7"/>
    <dgm:cxn modelId="{D3EE8048-AC2E-44A7-B5CD-1588E43F2A46}" type="presParOf" srcId="{3C20BD42-2F02-463B-963E-BC34114A7BFC}" destId="{11C6F2B0-1E3C-41F0-AA58-2D844A7FF9CB}" srcOrd="1" destOrd="0" presId="urn:microsoft.com/office/officeart/2005/8/layout/hList7"/>
    <dgm:cxn modelId="{51C1C115-ADDF-4A5F-803C-764E51386905}" type="presParOf" srcId="{3C20BD42-2F02-463B-963E-BC34114A7BFC}" destId="{C800AA98-6DFA-4DCB-8AB8-B4CF55499100}" srcOrd="2" destOrd="0" presId="urn:microsoft.com/office/officeart/2005/8/layout/hList7"/>
    <dgm:cxn modelId="{12CDA05F-1BA8-428F-99AB-59E8176DDAB4}" type="presParOf" srcId="{3C20BD42-2F02-463B-963E-BC34114A7BFC}" destId="{0F507513-87D2-457A-A2B9-51EDBB79F2CE}" srcOrd="3" destOrd="0" presId="urn:microsoft.com/office/officeart/2005/8/layout/hList7"/>
    <dgm:cxn modelId="{789F172B-DB44-4F9F-9174-66C5EE1B9600}" type="presParOf" srcId="{59464A19-0994-4585-8EF9-6D82920EC2FC}" destId="{F3B2A429-E575-4A3B-8B9F-DCB67FB29EA4}" srcOrd="3" destOrd="0" presId="urn:microsoft.com/office/officeart/2005/8/layout/hList7"/>
    <dgm:cxn modelId="{87D37D4C-EBED-4F20-9D5A-2995E21C16A3}" type="presParOf" srcId="{59464A19-0994-4585-8EF9-6D82920EC2FC}" destId="{05469B49-7085-41E2-842E-14739A43DF20}" srcOrd="4" destOrd="0" presId="urn:microsoft.com/office/officeart/2005/8/layout/hList7"/>
    <dgm:cxn modelId="{4DA00713-4F7E-457A-8848-E6794531762F}" type="presParOf" srcId="{05469B49-7085-41E2-842E-14739A43DF20}" destId="{166B4D24-B50A-4A21-B3C3-87DB3DC23314}" srcOrd="0" destOrd="0" presId="urn:microsoft.com/office/officeart/2005/8/layout/hList7"/>
    <dgm:cxn modelId="{AF38C74E-0123-4D1D-8CF0-D8F10AD1CCDD}" type="presParOf" srcId="{05469B49-7085-41E2-842E-14739A43DF20}" destId="{AC594FB1-4836-4B42-8FF3-961C76B18089}" srcOrd="1" destOrd="0" presId="urn:microsoft.com/office/officeart/2005/8/layout/hList7"/>
    <dgm:cxn modelId="{26B73498-88F5-4CE8-B592-D13833657A04}" type="presParOf" srcId="{05469B49-7085-41E2-842E-14739A43DF20}" destId="{F674C023-D661-4CAE-A848-3D7574F116D0}" srcOrd="2" destOrd="0" presId="urn:microsoft.com/office/officeart/2005/8/layout/hList7"/>
    <dgm:cxn modelId="{C62B5843-CE27-4BF3-B442-8FDBDF63A943}" type="presParOf" srcId="{05469B49-7085-41E2-842E-14739A43DF20}" destId="{001C0D80-136B-4181-920A-048D3B4CC52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52F03B-E407-4F6D-9509-5DD91AF20630}" type="doc">
      <dgm:prSet loTypeId="urn:microsoft.com/office/officeart/2005/8/layout/venn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039EE1C-4D9C-49B9-AE01-47060AD2C46D}">
      <dgm:prSet phldrT="[Текст]"/>
      <dgm:spPr/>
      <dgm:t>
        <a:bodyPr/>
        <a:lstStyle/>
        <a:p>
          <a:r>
            <a:rPr lang="ru-RU" dirty="0" smtClean="0">
              <a:solidFill>
                <a:srgbClr val="990033"/>
              </a:solidFill>
              <a:latin typeface="Arial Black" panose="020B0A04020102020204" pitchFamily="34" charset="0"/>
            </a:rPr>
            <a:t>ДО</a:t>
          </a:r>
          <a:endParaRPr lang="ru-RU" dirty="0">
            <a:solidFill>
              <a:srgbClr val="990033"/>
            </a:solidFill>
            <a:latin typeface="Arial Black" panose="020B0A04020102020204" pitchFamily="34" charset="0"/>
          </a:endParaRPr>
        </a:p>
      </dgm:t>
    </dgm:pt>
    <dgm:pt modelId="{1A7858F5-D29A-4E94-8C63-39787CB0CA3D}" type="parTrans" cxnId="{7E66CE49-DA6B-4224-A6B1-2F52A86F3D9B}">
      <dgm:prSet/>
      <dgm:spPr/>
      <dgm:t>
        <a:bodyPr/>
        <a:lstStyle/>
        <a:p>
          <a:endParaRPr lang="ru-RU"/>
        </a:p>
      </dgm:t>
    </dgm:pt>
    <dgm:pt modelId="{9957D868-214F-4796-BE2B-7E8D6539F8E3}" type="sibTrans" cxnId="{7E66CE49-DA6B-4224-A6B1-2F52A86F3D9B}">
      <dgm:prSet/>
      <dgm:spPr/>
      <dgm:t>
        <a:bodyPr/>
        <a:lstStyle/>
        <a:p>
          <a:endParaRPr lang="ru-RU"/>
        </a:p>
      </dgm:t>
    </dgm:pt>
    <dgm:pt modelId="{B8E57C7C-69A2-45A7-BA61-36875BC59668}">
      <dgm:prSet phldrT="[Текст]"/>
      <dgm:spPr/>
      <dgm:t>
        <a:bodyPr/>
        <a:lstStyle/>
        <a:p>
          <a:r>
            <a:rPr lang="ru-RU" dirty="0" smtClean="0">
              <a:solidFill>
                <a:srgbClr val="990033"/>
              </a:solidFill>
              <a:latin typeface="Arial Black" panose="020B0A04020102020204" pitchFamily="34" charset="0"/>
              <a:cs typeface="Arial" panose="020B0604020202020204" pitchFamily="34" charset="0"/>
            </a:rPr>
            <a:t>ОО</a:t>
          </a:r>
          <a:endParaRPr lang="ru-RU" dirty="0">
            <a:solidFill>
              <a:srgbClr val="990033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447A4B3-0576-4B0A-9EA2-D040F33AE274}" type="parTrans" cxnId="{B41B87AB-CDC9-4405-9881-3714DCACCB56}">
      <dgm:prSet/>
      <dgm:spPr/>
      <dgm:t>
        <a:bodyPr/>
        <a:lstStyle/>
        <a:p>
          <a:endParaRPr lang="ru-RU"/>
        </a:p>
      </dgm:t>
    </dgm:pt>
    <dgm:pt modelId="{A387A5B4-A3E8-49BD-8854-6FAFC9CA0FC2}" type="sibTrans" cxnId="{B41B87AB-CDC9-4405-9881-3714DCACCB56}">
      <dgm:prSet/>
      <dgm:spPr/>
      <dgm:t>
        <a:bodyPr/>
        <a:lstStyle/>
        <a:p>
          <a:endParaRPr lang="ru-RU"/>
        </a:p>
      </dgm:t>
    </dgm:pt>
    <dgm:pt modelId="{705468C4-A566-4D38-A40E-5415E9C12B2F}" type="pres">
      <dgm:prSet presAssocID="{7052F03B-E407-4F6D-9509-5DD91AF206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80577-F291-4398-A731-3ECDEC7071B2}" type="pres">
      <dgm:prSet presAssocID="{E039EE1C-4D9C-49B9-AE01-47060AD2C46D}" presName="Name5" presStyleLbl="vennNode1" presStyleIdx="0" presStyleCnt="2" custScaleX="157164" custLinFactNeighborX="53197" custLinFactNeighborY="-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BA533-28A5-4835-A35A-86B3489D8F69}" type="pres">
      <dgm:prSet presAssocID="{9957D868-214F-4796-BE2B-7E8D6539F8E3}" presName="space" presStyleCnt="0"/>
      <dgm:spPr/>
    </dgm:pt>
    <dgm:pt modelId="{8B96DF46-8984-4A1B-BF03-6AEBD0696347}" type="pres">
      <dgm:prSet presAssocID="{B8E57C7C-69A2-45A7-BA61-36875BC59668}" presName="Name5" presStyleLbl="vennNode1" presStyleIdx="1" presStyleCnt="2" custScaleX="159782" custLinFactNeighborX="-24597" custLinFactNeighborY="-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1B87AB-CDC9-4405-9881-3714DCACCB56}" srcId="{7052F03B-E407-4F6D-9509-5DD91AF20630}" destId="{B8E57C7C-69A2-45A7-BA61-36875BC59668}" srcOrd="1" destOrd="0" parTransId="{7447A4B3-0576-4B0A-9EA2-D040F33AE274}" sibTransId="{A387A5B4-A3E8-49BD-8854-6FAFC9CA0FC2}"/>
    <dgm:cxn modelId="{1FF0C779-AE35-4071-94F7-75394BA994AC}" type="presOf" srcId="{E039EE1C-4D9C-49B9-AE01-47060AD2C46D}" destId="{7DE80577-F291-4398-A731-3ECDEC7071B2}" srcOrd="0" destOrd="0" presId="urn:microsoft.com/office/officeart/2005/8/layout/venn3"/>
    <dgm:cxn modelId="{7E66CE49-DA6B-4224-A6B1-2F52A86F3D9B}" srcId="{7052F03B-E407-4F6D-9509-5DD91AF20630}" destId="{E039EE1C-4D9C-49B9-AE01-47060AD2C46D}" srcOrd="0" destOrd="0" parTransId="{1A7858F5-D29A-4E94-8C63-39787CB0CA3D}" sibTransId="{9957D868-214F-4796-BE2B-7E8D6539F8E3}"/>
    <dgm:cxn modelId="{DAF6AD65-A899-4FE6-85DD-35889DDDF183}" type="presOf" srcId="{B8E57C7C-69A2-45A7-BA61-36875BC59668}" destId="{8B96DF46-8984-4A1B-BF03-6AEBD0696347}" srcOrd="0" destOrd="0" presId="urn:microsoft.com/office/officeart/2005/8/layout/venn3"/>
    <dgm:cxn modelId="{B0E11AE4-8F0E-49FD-B9B4-6F0FE11EA3CF}" type="presOf" srcId="{7052F03B-E407-4F6D-9509-5DD91AF20630}" destId="{705468C4-A566-4D38-A40E-5415E9C12B2F}" srcOrd="0" destOrd="0" presId="urn:microsoft.com/office/officeart/2005/8/layout/venn3"/>
    <dgm:cxn modelId="{364CE49D-87BA-47BF-8E27-EE567B3BF737}" type="presParOf" srcId="{705468C4-A566-4D38-A40E-5415E9C12B2F}" destId="{7DE80577-F291-4398-A731-3ECDEC7071B2}" srcOrd="0" destOrd="0" presId="urn:microsoft.com/office/officeart/2005/8/layout/venn3"/>
    <dgm:cxn modelId="{818855CA-2F8C-48F2-AD51-BAE4CCBB53B4}" type="presParOf" srcId="{705468C4-A566-4D38-A40E-5415E9C12B2F}" destId="{74DBA533-28A5-4835-A35A-86B3489D8F69}" srcOrd="1" destOrd="0" presId="urn:microsoft.com/office/officeart/2005/8/layout/venn3"/>
    <dgm:cxn modelId="{CF9DBC94-02AB-4C46-890E-03EA3DDFD0C4}" type="presParOf" srcId="{705468C4-A566-4D38-A40E-5415E9C12B2F}" destId="{8B96DF46-8984-4A1B-BF03-6AEBD069634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F114E-9800-42C4-97ED-1E250A4F23E2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rgbClr val="8125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ru-RU" sz="2200" b="0" kern="1200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младшего школьного возраста ограничена возможность делового общения со сверстниками, приобретения опыта работы в команде</a:t>
          </a:r>
          <a:r>
            <a:rPr lang="ru-RU" sz="2200" kern="1200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200" kern="1200" dirty="0">
            <a:solidFill>
              <a:srgbClr val="66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68" y="39768"/>
        <a:ext cx="5530000" cy="1278252"/>
      </dsp:txXfrm>
    </dsp:sp>
    <dsp:sp modelId="{51DDD827-D9C2-429B-9BAD-857EF6E31C37}">
      <dsp:nvSpPr>
        <dsp:cNvPr id="0" name=""/>
        <dsp:cNvSpPr/>
      </dsp:nvSpPr>
      <dsp:spPr>
        <a:xfrm>
          <a:off x="658421" y="1612777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rgbClr val="8125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rPr>
            <a:t>Неэффективное социальное поведение</a:t>
          </a:r>
          <a:endParaRPr lang="ru-RU" sz="2200" kern="1200" dirty="0">
            <a:solidFill>
              <a:srgbClr val="6633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189" y="1652545"/>
        <a:ext cx="5415841" cy="1278252"/>
      </dsp:txXfrm>
    </dsp:sp>
    <dsp:sp modelId="{EF9E11F6-5ECE-4DE1-9113-ABB129578FFD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rgbClr val="8125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Актуален метод проектов, нацелен на формирование способностей личности, позволяющих эффективно действовать в реальной жизненной ситуации</a:t>
          </a:r>
          <a:endParaRPr lang="ru-RU" sz="2200" kern="1200" dirty="0">
            <a:solidFill>
              <a:srgbClr val="9900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4207" y="3207942"/>
        <a:ext cx="5415841" cy="1278252"/>
      </dsp:txXfrm>
    </dsp:sp>
    <dsp:sp modelId="{7E90D7C4-969F-48FD-9C2D-BD9D66794D55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81251B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11173" y="1029656"/>
        <a:ext cx="485410" cy="664128"/>
      </dsp:txXfrm>
    </dsp:sp>
    <dsp:sp modelId="{0AD68E24-F352-409B-9502-1AFA07B80091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81251B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870DD-3633-4883-AAFB-E258E4B8DCA1}">
      <dsp:nvSpPr>
        <dsp:cNvPr id="0" name=""/>
        <dsp:cNvSpPr/>
      </dsp:nvSpPr>
      <dsp:spPr>
        <a:xfrm>
          <a:off x="2571" y="692391"/>
          <a:ext cx="2507456" cy="60480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НОО-Л-9</a:t>
          </a:r>
          <a:endParaRPr lang="ru-RU" sz="2100" b="1" kern="1200" dirty="0"/>
        </a:p>
      </dsp:txBody>
      <dsp:txXfrm>
        <a:off x="2571" y="692391"/>
        <a:ext cx="2507456" cy="604800"/>
      </dsp:txXfrm>
    </dsp:sp>
    <dsp:sp modelId="{B52CF439-1E72-4F9F-935F-C56258239558}">
      <dsp:nvSpPr>
        <dsp:cNvPr id="0" name=""/>
        <dsp:cNvSpPr/>
      </dsp:nvSpPr>
      <dsp:spPr>
        <a:xfrm>
          <a:off x="2571" y="1297191"/>
          <a:ext cx="2507456" cy="253638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навыков сотрудничества со взрослыми и сверстниками в разных социальных ситуациях </a:t>
          </a:r>
          <a:endParaRPr lang="ru-RU" sz="2100" kern="1200" dirty="0">
            <a:solidFill>
              <a:srgbClr val="81251B"/>
            </a:solidFill>
          </a:endParaRPr>
        </a:p>
      </dsp:txBody>
      <dsp:txXfrm>
        <a:off x="2571" y="1297191"/>
        <a:ext cx="2507456" cy="2536380"/>
      </dsp:txXfrm>
    </dsp:sp>
    <dsp:sp modelId="{CF45F868-DA9C-4D9A-BDBD-8D8743B222A5}">
      <dsp:nvSpPr>
        <dsp:cNvPr id="0" name=""/>
        <dsp:cNvSpPr/>
      </dsp:nvSpPr>
      <dsp:spPr>
        <a:xfrm>
          <a:off x="2861071" y="692391"/>
          <a:ext cx="2507456" cy="604800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81251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НОО-М-12</a:t>
          </a:r>
          <a:endParaRPr lang="ru-RU" sz="2100" b="1" kern="1200" dirty="0"/>
        </a:p>
      </dsp:txBody>
      <dsp:txXfrm>
        <a:off x="2861071" y="692391"/>
        <a:ext cx="2507456" cy="604800"/>
      </dsp:txXfrm>
    </dsp:sp>
    <dsp:sp modelId="{BB42C063-7307-4822-91F7-F675E894236F}">
      <dsp:nvSpPr>
        <dsp:cNvPr id="0" name=""/>
        <dsp:cNvSpPr/>
      </dsp:nvSpPr>
      <dsp:spPr>
        <a:xfrm>
          <a:off x="2861071" y="1297191"/>
          <a:ext cx="2507456" cy="253638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общей цели и путей ее достижения </a:t>
          </a:r>
          <a:endParaRPr lang="ru-RU" sz="2100" kern="1200" dirty="0"/>
        </a:p>
      </dsp:txBody>
      <dsp:txXfrm>
        <a:off x="2861071" y="1297191"/>
        <a:ext cx="2507456" cy="2536380"/>
      </dsp:txXfrm>
    </dsp:sp>
    <dsp:sp modelId="{E1D4A3BF-80FB-4DE6-B83E-C103F89069A1}">
      <dsp:nvSpPr>
        <dsp:cNvPr id="0" name=""/>
        <dsp:cNvSpPr/>
      </dsp:nvSpPr>
      <dsp:spPr>
        <a:xfrm>
          <a:off x="5719571" y="692391"/>
          <a:ext cx="2507456" cy="604800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81251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НОО-М-2</a:t>
          </a:r>
          <a:endParaRPr lang="ru-RU" sz="2100" b="1" kern="1200" dirty="0"/>
        </a:p>
      </dsp:txBody>
      <dsp:txXfrm>
        <a:off x="5719571" y="692391"/>
        <a:ext cx="2507456" cy="604800"/>
      </dsp:txXfrm>
    </dsp:sp>
    <dsp:sp modelId="{A21969A3-A9F0-4756-B65B-4DF31E853E9B}">
      <dsp:nvSpPr>
        <dsp:cNvPr id="0" name=""/>
        <dsp:cNvSpPr/>
      </dsp:nvSpPr>
      <dsp:spPr>
        <a:xfrm>
          <a:off x="5719571" y="1297191"/>
          <a:ext cx="2507456" cy="253638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rPr>
            <a:t>Освоение способов решения проблем творческого и поискового характера</a:t>
          </a:r>
          <a:endParaRPr lang="ru-RU" sz="2100" kern="1200" dirty="0"/>
        </a:p>
      </dsp:txBody>
      <dsp:txXfrm>
        <a:off x="5719571" y="1297191"/>
        <a:ext cx="2507456" cy="253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849F-6E60-4996-AD47-65C6F1503D19}">
      <dsp:nvSpPr>
        <dsp:cNvPr id="0" name=""/>
        <dsp:cNvSpPr/>
      </dsp:nvSpPr>
      <dsp:spPr>
        <a:xfrm>
          <a:off x="0" y="24649"/>
          <a:ext cx="8229600" cy="1357788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навыков сотрудничества со взрослыми и сверстниками в разных социальных ситуациях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649"/>
        <a:ext cx="8229600" cy="1357788"/>
      </dsp:txXfrm>
    </dsp:sp>
    <dsp:sp modelId="{E6E1A32C-3F0E-4CBC-AD82-40D735108993}">
      <dsp:nvSpPr>
        <dsp:cNvPr id="0" name=""/>
        <dsp:cNvSpPr/>
      </dsp:nvSpPr>
      <dsp:spPr>
        <a:xfrm>
          <a:off x="82342" y="1612770"/>
          <a:ext cx="2740521" cy="20779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умение устанавливать взаимоотношения сотрудничества в группе (команде)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42" y="1612770"/>
        <a:ext cx="2740521" cy="2077954"/>
      </dsp:txXfrm>
    </dsp:sp>
    <dsp:sp modelId="{AEBC4DEF-F764-432B-B722-ACFFCB1C4DC8}">
      <dsp:nvSpPr>
        <dsp:cNvPr id="0" name=""/>
        <dsp:cNvSpPr/>
      </dsp:nvSpPr>
      <dsp:spPr>
        <a:xfrm>
          <a:off x="2818643" y="1612770"/>
          <a:ext cx="2740521" cy="2073848"/>
        </a:xfrm>
        <a:prstGeom prst="rect">
          <a:avLst/>
        </a:prstGeom>
        <a:solidFill>
          <a:srgbClr val="8125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выполнять свою  часть работы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2818643" y="1612770"/>
        <a:ext cx="2740521" cy="2073848"/>
      </dsp:txXfrm>
    </dsp:sp>
    <dsp:sp modelId="{95AF5BFC-FF58-43D0-8AA7-B6F96B3B4548}">
      <dsp:nvSpPr>
        <dsp:cNvPr id="0" name=""/>
        <dsp:cNvSpPr/>
      </dsp:nvSpPr>
      <dsp:spPr>
        <a:xfrm>
          <a:off x="5489078" y="1612770"/>
          <a:ext cx="2740521" cy="203655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договариваться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5489078" y="1612770"/>
        <a:ext cx="2740521" cy="2036553"/>
      </dsp:txXfrm>
    </dsp:sp>
    <dsp:sp modelId="{4E73DE74-CD10-4B87-AF62-D4DAC97575C5}">
      <dsp:nvSpPr>
        <dsp:cNvPr id="0" name=""/>
        <dsp:cNvSpPr/>
      </dsp:nvSpPr>
      <dsp:spPr>
        <a:xfrm>
          <a:off x="0" y="3917032"/>
          <a:ext cx="8229600" cy="218220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849F-6E60-4996-AD47-65C6F1503D19}">
      <dsp:nvSpPr>
        <dsp:cNvPr id="0" name=""/>
        <dsp:cNvSpPr/>
      </dsp:nvSpPr>
      <dsp:spPr>
        <a:xfrm>
          <a:off x="0" y="172617"/>
          <a:ext cx="8229600" cy="91516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общей цели и путей ее достижения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2617"/>
        <a:ext cx="8229600" cy="915163"/>
      </dsp:txXfrm>
    </dsp:sp>
    <dsp:sp modelId="{E6E1A32C-3F0E-4CBC-AD82-40D735108993}">
      <dsp:nvSpPr>
        <dsp:cNvPr id="0" name=""/>
        <dsp:cNvSpPr/>
      </dsp:nvSpPr>
      <dsp:spPr>
        <a:xfrm>
          <a:off x="82342" y="1502114"/>
          <a:ext cx="2740521" cy="20779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умение  видеть и формулировать проблему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42" y="1502114"/>
        <a:ext cx="2740521" cy="2077954"/>
      </dsp:txXfrm>
    </dsp:sp>
    <dsp:sp modelId="{AEBC4DEF-F764-432B-B722-ACFFCB1C4DC8}">
      <dsp:nvSpPr>
        <dsp:cNvPr id="0" name=""/>
        <dsp:cNvSpPr/>
      </dsp:nvSpPr>
      <dsp:spPr>
        <a:xfrm>
          <a:off x="2818643" y="1502114"/>
          <a:ext cx="2740521" cy="2073848"/>
        </a:xfrm>
        <a:prstGeom prst="rect">
          <a:avLst/>
        </a:prstGeom>
        <a:solidFill>
          <a:srgbClr val="8125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определять желаемый результат</a:t>
          </a:r>
          <a:endParaRPr lang="ru-RU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8643" y="1502114"/>
        <a:ext cx="2740521" cy="2073848"/>
      </dsp:txXfrm>
    </dsp:sp>
    <dsp:sp modelId="{95AF5BFC-FF58-43D0-8AA7-B6F96B3B4548}">
      <dsp:nvSpPr>
        <dsp:cNvPr id="0" name=""/>
        <dsp:cNvSpPr/>
      </dsp:nvSpPr>
      <dsp:spPr>
        <a:xfrm>
          <a:off x="5489078" y="1502114"/>
          <a:ext cx="2740521" cy="203655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ставить конкретную цель и задачи</a:t>
          </a:r>
          <a:endParaRPr lang="ru-RU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9078" y="1502114"/>
        <a:ext cx="2740521" cy="2036553"/>
      </dsp:txXfrm>
    </dsp:sp>
    <dsp:sp modelId="{4E73DE74-CD10-4B87-AF62-D4DAC97575C5}">
      <dsp:nvSpPr>
        <dsp:cNvPr id="0" name=""/>
        <dsp:cNvSpPr/>
      </dsp:nvSpPr>
      <dsp:spPr>
        <a:xfrm>
          <a:off x="0" y="3806376"/>
          <a:ext cx="8229600" cy="218220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849F-6E60-4996-AD47-65C6F1503D19}">
      <dsp:nvSpPr>
        <dsp:cNvPr id="0" name=""/>
        <dsp:cNvSpPr/>
      </dsp:nvSpPr>
      <dsp:spPr>
        <a:xfrm>
          <a:off x="0" y="0"/>
          <a:ext cx="8229600" cy="112135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Освоение способов решения проблем творческого и поискового характера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0"/>
        <a:ext cx="8229600" cy="1121357"/>
      </dsp:txXfrm>
    </dsp:sp>
    <dsp:sp modelId="{E6E1A32C-3F0E-4CBC-AD82-40D735108993}">
      <dsp:nvSpPr>
        <dsp:cNvPr id="0" name=""/>
        <dsp:cNvSpPr/>
      </dsp:nvSpPr>
      <dsp:spPr>
        <a:xfrm>
          <a:off x="82342" y="1252743"/>
          <a:ext cx="2740521" cy="261959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умение находить полезную информацию в различных источниках для решения проблемы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42" y="1252743"/>
        <a:ext cx="2740521" cy="2619598"/>
      </dsp:txXfrm>
    </dsp:sp>
    <dsp:sp modelId="{AEBC4DEF-F764-432B-B722-ACFFCB1C4DC8}">
      <dsp:nvSpPr>
        <dsp:cNvPr id="0" name=""/>
        <dsp:cNvSpPr/>
      </dsp:nvSpPr>
      <dsp:spPr>
        <a:xfrm>
          <a:off x="2818643" y="1252743"/>
          <a:ext cx="2740521" cy="2589716"/>
        </a:xfrm>
        <a:prstGeom prst="rect">
          <a:avLst/>
        </a:prstGeom>
        <a:solidFill>
          <a:srgbClr val="8125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22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рассуждать, наблюдать, использовать новые  знания для решения проблемы</a:t>
          </a:r>
          <a:endParaRPr lang="ru-RU" sz="2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8643" y="1252743"/>
        <a:ext cx="2740521" cy="2589716"/>
      </dsp:txXfrm>
    </dsp:sp>
    <dsp:sp modelId="{95AF5BFC-FF58-43D0-8AA7-B6F96B3B4548}">
      <dsp:nvSpPr>
        <dsp:cNvPr id="0" name=""/>
        <dsp:cNvSpPr/>
      </dsp:nvSpPr>
      <dsp:spPr>
        <a:xfrm>
          <a:off x="5489078" y="1252743"/>
          <a:ext cx="2740521" cy="25781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умение фиксировать результаты своих наблюдений и действий разными способами</a:t>
          </a:r>
          <a:endParaRPr lang="ru-RU" sz="2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9078" y="1252743"/>
        <a:ext cx="2740521" cy="2578139"/>
      </dsp:txXfrm>
    </dsp:sp>
    <dsp:sp modelId="{4E73DE74-CD10-4B87-AF62-D4DAC97575C5}">
      <dsp:nvSpPr>
        <dsp:cNvPr id="0" name=""/>
        <dsp:cNvSpPr/>
      </dsp:nvSpPr>
      <dsp:spPr>
        <a:xfrm flipV="1">
          <a:off x="0" y="4131838"/>
          <a:ext cx="8229600" cy="338611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C4D35-921D-46B0-A0F1-671F69A4DFCC}">
      <dsp:nvSpPr>
        <dsp:cNvPr id="0" name=""/>
        <dsp:cNvSpPr/>
      </dsp:nvSpPr>
      <dsp:spPr>
        <a:xfrm>
          <a:off x="887886" y="2"/>
          <a:ext cx="3733205" cy="14293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исследовательский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4601" y="209326"/>
        <a:ext cx="2639775" cy="1010707"/>
      </dsp:txXfrm>
    </dsp:sp>
    <dsp:sp modelId="{9510477B-2E09-4950-AB79-D59ED045B333}">
      <dsp:nvSpPr>
        <dsp:cNvPr id="0" name=""/>
        <dsp:cNvSpPr/>
      </dsp:nvSpPr>
      <dsp:spPr>
        <a:xfrm rot="2871670">
          <a:off x="3371567" y="1184875"/>
          <a:ext cx="53193" cy="482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374193" y="1275439"/>
        <a:ext cx="37235" cy="289445"/>
      </dsp:txXfrm>
    </dsp:sp>
    <dsp:sp modelId="{7CA06873-7016-4EA4-9676-C13E0645AAC5}">
      <dsp:nvSpPr>
        <dsp:cNvPr id="0" name=""/>
        <dsp:cNvSpPr/>
      </dsp:nvSpPr>
      <dsp:spPr>
        <a:xfrm>
          <a:off x="2585090" y="1368149"/>
          <a:ext cx="3111421" cy="1757407"/>
        </a:xfrm>
        <a:prstGeom prst="ellipse">
          <a:avLst/>
        </a:prstGeom>
        <a:solidFill>
          <a:srgbClr val="8125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познавательный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747" y="1625515"/>
        <a:ext cx="2200107" cy="1242675"/>
      </dsp:txXfrm>
    </dsp:sp>
    <dsp:sp modelId="{CC43F678-CA98-4DCF-84B0-8F73E3EB7A29}">
      <dsp:nvSpPr>
        <dsp:cNvPr id="0" name=""/>
        <dsp:cNvSpPr/>
      </dsp:nvSpPr>
      <dsp:spPr>
        <a:xfrm rot="8282616">
          <a:off x="3220489" y="2797737"/>
          <a:ext cx="78524" cy="482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41027" y="2886343"/>
        <a:ext cx="54967" cy="289445"/>
      </dsp:txXfrm>
    </dsp:sp>
    <dsp:sp modelId="{E824461F-C85D-4C24-AF83-1F1CC81449E9}">
      <dsp:nvSpPr>
        <dsp:cNvPr id="0" name=""/>
        <dsp:cNvSpPr/>
      </dsp:nvSpPr>
      <dsp:spPr>
        <a:xfrm>
          <a:off x="756149" y="3024340"/>
          <a:ext cx="3449793" cy="14293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конструкторский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1359" y="3233664"/>
        <a:ext cx="2439373" cy="1010707"/>
      </dsp:txXfrm>
    </dsp:sp>
    <dsp:sp modelId="{54E7AEC8-4ACA-4A40-952F-350D7364FFA9}">
      <dsp:nvSpPr>
        <dsp:cNvPr id="0" name=""/>
        <dsp:cNvSpPr/>
      </dsp:nvSpPr>
      <dsp:spPr>
        <a:xfrm rot="13771100">
          <a:off x="1796548" y="2754429"/>
          <a:ext cx="99994" cy="482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1821284" y="2862318"/>
        <a:ext cx="69996" cy="289445"/>
      </dsp:txXfrm>
    </dsp:sp>
    <dsp:sp modelId="{F2C2A999-5155-4326-8A37-F6732C78327A}">
      <dsp:nvSpPr>
        <dsp:cNvPr id="0" name=""/>
        <dsp:cNvSpPr/>
      </dsp:nvSpPr>
      <dsp:spPr>
        <a:xfrm>
          <a:off x="-285568" y="1224137"/>
          <a:ext cx="2786214" cy="1811336"/>
        </a:xfrm>
        <a:prstGeom prst="ellipse">
          <a:avLst/>
        </a:prstGeom>
        <a:solidFill>
          <a:srgbClr val="8125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социальный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464" y="1489401"/>
        <a:ext cx="1970150" cy="1280808"/>
      </dsp:txXfrm>
    </dsp:sp>
    <dsp:sp modelId="{47007BC9-F313-48EF-9CD5-6F3CEA8BE90A}">
      <dsp:nvSpPr>
        <dsp:cNvPr id="0" name=""/>
        <dsp:cNvSpPr/>
      </dsp:nvSpPr>
      <dsp:spPr>
        <a:xfrm rot="19159770">
          <a:off x="1954419" y="1146922"/>
          <a:ext cx="32600" cy="482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955600" y="1246590"/>
        <a:ext cx="22820" cy="289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0C448-B1F6-44C5-BF19-52CABCFA3ECA}">
      <dsp:nvSpPr>
        <dsp:cNvPr id="0" name=""/>
        <dsp:cNvSpPr/>
      </dsp:nvSpPr>
      <dsp:spPr>
        <a:xfrm>
          <a:off x="35993" y="0"/>
          <a:ext cx="2593342" cy="406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Партнеры:</a:t>
          </a:r>
          <a:endParaRPr lang="ru-RU" sz="24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МБУ </a:t>
          </a: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«ЦО «Перспектива»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МБОУ </a:t>
          </a: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«СОШ №161»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МБУ </a:t>
          </a: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 «</a:t>
          </a:r>
          <a:r>
            <a:rPr lang="ru-RU" sz="1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ЦЭКиТ</a:t>
          </a: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93" y="1625600"/>
        <a:ext cx="2593342" cy="1625600"/>
      </dsp:txXfrm>
    </dsp:sp>
    <dsp:sp modelId="{D06DCB81-C7F5-4159-B32F-EB23BEE17616}">
      <dsp:nvSpPr>
        <dsp:cNvPr id="0" name=""/>
        <dsp:cNvSpPr/>
      </dsp:nvSpPr>
      <dsp:spPr>
        <a:xfrm>
          <a:off x="570247" y="282043"/>
          <a:ext cx="1292264" cy="967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084D1-928F-4395-9ABE-9D7DF62E3E44}">
      <dsp:nvSpPr>
        <dsp:cNvPr id="0" name=""/>
        <dsp:cNvSpPr/>
      </dsp:nvSpPr>
      <dsp:spPr>
        <a:xfrm>
          <a:off x="2656048" y="0"/>
          <a:ext cx="2752781" cy="4064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Педагогическая команда: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 человек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(объем </a:t>
          </a:r>
          <a:r>
            <a:rPr lang="ru-RU" sz="18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пед</a:t>
          </a: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нагрузки – 288 часов)</a:t>
          </a:r>
          <a:endParaRPr lang="ru-R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6048" y="1625600"/>
        <a:ext cx="2752781" cy="1625600"/>
      </dsp:txXfrm>
    </dsp:sp>
    <dsp:sp modelId="{0F507513-87D2-457A-A2B9-51EDBB79F2CE}">
      <dsp:nvSpPr>
        <dsp:cNvPr id="0" name=""/>
        <dsp:cNvSpPr/>
      </dsp:nvSpPr>
      <dsp:spPr>
        <a:xfrm>
          <a:off x="3302860" y="277456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B4D24-B50A-4A21-B3C3-87DB3DC23314}">
      <dsp:nvSpPr>
        <dsp:cNvPr id="0" name=""/>
        <dsp:cNvSpPr/>
      </dsp:nvSpPr>
      <dsp:spPr>
        <a:xfrm>
          <a:off x="5364587" y="0"/>
          <a:ext cx="2699203" cy="4064000"/>
        </a:xfrm>
        <a:prstGeom prst="roundRect">
          <a:avLst>
            <a:gd name="adj" fmla="val 10000"/>
          </a:avLst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обучающихся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40-50 человек 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4 группы</a:t>
          </a:r>
          <a:endParaRPr lang="ru-R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4587" y="1625600"/>
        <a:ext cx="2699203" cy="1625600"/>
      </dsp:txXfrm>
    </dsp:sp>
    <dsp:sp modelId="{001C0D80-136B-4181-920A-048D3B4CC52F}">
      <dsp:nvSpPr>
        <dsp:cNvPr id="0" name=""/>
        <dsp:cNvSpPr/>
      </dsp:nvSpPr>
      <dsp:spPr>
        <a:xfrm>
          <a:off x="6178662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631BF-426F-44FF-B3AF-AA7F98637598}">
      <dsp:nvSpPr>
        <dsp:cNvPr id="0" name=""/>
        <dsp:cNvSpPr/>
      </dsp:nvSpPr>
      <dsp:spPr>
        <a:xfrm>
          <a:off x="180106" y="3345651"/>
          <a:ext cx="7704753" cy="6096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80577-F291-4398-A731-3ECDEC7071B2}">
      <dsp:nvSpPr>
        <dsp:cNvPr id="0" name=""/>
        <dsp:cNvSpPr/>
      </dsp:nvSpPr>
      <dsp:spPr>
        <a:xfrm>
          <a:off x="700532" y="0"/>
          <a:ext cx="1793480" cy="114115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01" tIns="54610" rIns="62801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rgbClr val="990033"/>
              </a:solidFill>
              <a:latin typeface="Arial Black" panose="020B0A04020102020204" pitchFamily="34" charset="0"/>
            </a:rPr>
            <a:t>ДО</a:t>
          </a:r>
          <a:endParaRPr lang="ru-RU" sz="4300" kern="1200" dirty="0">
            <a:solidFill>
              <a:srgbClr val="990033"/>
            </a:solidFill>
            <a:latin typeface="Arial Black" panose="020B0A04020102020204" pitchFamily="34" charset="0"/>
          </a:endParaRPr>
        </a:p>
      </dsp:txBody>
      <dsp:txXfrm>
        <a:off x="963181" y="167118"/>
        <a:ext cx="1268182" cy="806916"/>
      </dsp:txXfrm>
    </dsp:sp>
    <dsp:sp modelId="{8B96DF46-8984-4A1B-BF03-6AEBD0696347}">
      <dsp:nvSpPr>
        <dsp:cNvPr id="0" name=""/>
        <dsp:cNvSpPr/>
      </dsp:nvSpPr>
      <dsp:spPr>
        <a:xfrm>
          <a:off x="2088233" y="0"/>
          <a:ext cx="1823355" cy="1141152"/>
        </a:xfrm>
        <a:prstGeom prst="ellipse">
          <a:avLst/>
        </a:prstGeom>
        <a:solidFill>
          <a:schemeClr val="accent2">
            <a:shade val="80000"/>
            <a:alpha val="50000"/>
            <a:hueOff val="-37"/>
            <a:satOff val="4529"/>
            <a:lumOff val="5171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01" tIns="54610" rIns="62801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rgbClr val="990033"/>
              </a:solidFill>
              <a:latin typeface="Arial Black" panose="020B0A04020102020204" pitchFamily="34" charset="0"/>
              <a:cs typeface="Arial" panose="020B0604020202020204" pitchFamily="34" charset="0"/>
            </a:rPr>
            <a:t>ОО</a:t>
          </a:r>
          <a:endParaRPr lang="ru-RU" sz="4300" kern="1200" dirty="0">
            <a:solidFill>
              <a:srgbClr val="990033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2355257" y="167118"/>
        <a:ext cx="1289307" cy="80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656446A-4681-4F8D-A636-85707F9A8A70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2236F7-0A98-4CDB-8B64-427C53B67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45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0996AD-2F3A-44FD-9DF2-AB0D8AC2839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6677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236F7-0A98-4CDB-8B64-427C53B67CC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236F7-0A98-4CDB-8B64-427C53B67CC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453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236F7-0A98-4CDB-8B64-427C53B67CC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52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1C1B-B749-40D7-9ABC-2F62DCBC217D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4D9E-A315-4FB3-A69E-7B83512B2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C8B0-B054-45B5-A48A-FCBA6F3FE59A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D568-E0BC-4B1C-819E-1F3B8941D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58FC-0333-4550-AD5D-4782240423EE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013C-E9F3-414C-8D6B-2E746B2E3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8752-D51D-4CA9-93DA-CCA6958BB1C9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EEC2-6AD8-4718-AACA-C69AAA8D29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8898-BC26-4D3D-A2C9-36948E1DBD65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2218-2FE4-4AA6-956D-ACDD29DF4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EEEA-A633-4EE0-B5CF-CCBDE50E57AE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B73A-0B67-45C9-8D34-877D4BDF0E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CFE7-F298-4604-BFB4-33008B3533C0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CE9F-F476-4715-9E50-571CA984A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C3A5-2C83-4E33-B276-429AD6AAD81D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2876-8F28-401B-89FE-5C3CAD455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F49-3F65-4C4B-B00E-6FD6347F43A8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65B6-40EE-4651-A65A-2653CD7E7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44F7-ABE1-4801-BDD1-008CF233DE5D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C8E1-A977-41DD-A87B-29997BDDE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2975-33A6-4D4B-86C0-40DC2B8042CA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98CC-D99D-4948-83EE-8EC0BF4599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AE449-089F-4C0B-BF61-C11471473B3A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3327E73-94BC-4D79-84F8-49D5311718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51520" y="2060848"/>
            <a:ext cx="8620552" cy="4597003"/>
          </a:xfrm>
          <a:prstGeom prst="round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ДОПОЛНИТЕЛЬНАЯ ОБЩЕОБРАЗОВАТЕЛЬНАЯ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ПРОГРАММА, 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РЕАЛИЗУЕМАЯ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 СЕТЕВОЙ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ФОРМЕ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dirty="0" smtClean="0">
                <a:ln>
                  <a:solidFill>
                    <a:srgbClr val="FFCC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«ВМЕСТЕ ТВОРИМ, ИССЛЕДУЕМ И СОЗДАЕМ»</a:t>
            </a:r>
          </a:p>
          <a:p>
            <a:pPr algn="ctr" eaLnBrk="0" hangingPunct="0">
              <a:defRPr/>
            </a:pPr>
            <a:r>
              <a:rPr lang="ru-RU" sz="2400" b="1" dirty="0" smtClean="0">
                <a:ln>
                  <a:solidFill>
                    <a:srgbClr val="FFCC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(«ВОЛШЕБНИКИ ИЗУМРУДНОГО ГОРОДА»)</a:t>
            </a:r>
            <a:endParaRPr lang="ru-RU" sz="2400" b="1" dirty="0">
              <a:ln>
                <a:solidFill>
                  <a:srgbClr val="FFCCFF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команда МБУ ДО «ЦО «Перспектива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МБОУ«СОШ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№161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МБУДО«ЦЭКиТ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Зеленогорск, 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</a:t>
            </a: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3147944" cy="115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851275" y="332656"/>
            <a:ext cx="5113338" cy="135961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itchFamily="18" charset="0"/>
              </a:rPr>
              <a:t>Цель</a:t>
            </a:r>
            <a:endParaRPr lang="ru-RU" sz="3200" dirty="0" smtClean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205038"/>
            <a:ext cx="7993062" cy="4176712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81251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ru-RU" sz="3600" dirty="0" smtClean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</a:t>
            </a:r>
            <a:r>
              <a:rPr lang="ru-RU" sz="3600" dirty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познавательных интересов и социальной активности обучающихся через погружение </a:t>
            </a:r>
            <a:r>
              <a:rPr lang="ru-RU" sz="3600" dirty="0" smtClean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практико-ориентированную, </a:t>
            </a:r>
            <a:r>
              <a:rPr lang="ru-RU" sz="3600" dirty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социально-значимую </a:t>
            </a:r>
            <a:endParaRPr lang="ru-RU" sz="3600" dirty="0" smtClean="0">
              <a:solidFill>
                <a:srgbClr val="99003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проектную </a:t>
            </a:r>
            <a:r>
              <a:rPr lang="ru-RU" sz="3600" dirty="0" smtClean="0">
                <a:solidFill>
                  <a:srgbClr val="9900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деятельность</a:t>
            </a:r>
            <a:r>
              <a:rPr lang="ru-RU" sz="36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275" y="332656"/>
            <a:ext cx="5113338" cy="1359619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990033"/>
                </a:solidFill>
                <a:latin typeface="Arial Black" panose="020B0A04020102020204" pitchFamily="34" charset="0"/>
                <a:ea typeface="+mn-ea"/>
                <a:cs typeface="+mn-cs"/>
              </a:rPr>
              <a:t>Задачи</a:t>
            </a:r>
            <a:endParaRPr lang="ru-RU" sz="3200" dirty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2132856"/>
            <a:ext cx="8641085" cy="417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 поисковой деятельности, интеллектуальной инициативы;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находить способы решения поставленной задачи </a:t>
            </a:r>
            <a:endParaRPr lang="ru-RU" sz="28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различных вариантов;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 позитивного взаимодействия со сверстниками и взрослыми;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навыков командной работы.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dirty="0">
              <a:solidFill>
                <a:srgbClr val="8125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3851275" y="332656"/>
            <a:ext cx="4969197" cy="135961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Формы и методы</a:t>
            </a:r>
            <a:endParaRPr lang="ru-RU" sz="3200" dirty="0" smtClean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92275"/>
            <a:ext cx="8280920" cy="4608512"/>
          </a:xfrm>
        </p:spPr>
        <p:txBody>
          <a:bodyPr/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2800" b="1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</a:t>
            </a: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 информационными источниками,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 занятие, конструирование,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творческих работ.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800" b="1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 обучения</a:t>
            </a:r>
            <a:r>
              <a:rPr lang="ru-RU" sz="28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проблемный, проектный; </a:t>
            </a:r>
            <a:endParaRPr lang="ru-RU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частично-поисковый;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исследовательский.</a:t>
            </a:r>
            <a:endParaRPr lang="ru-RU" sz="2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000" dirty="0">
              <a:solidFill>
                <a:prstClr val="black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610563" y="336501"/>
            <a:ext cx="52819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ln>
                  <a:solidFill>
                    <a:srgbClr val="FFCCFF"/>
                  </a:solidFill>
                </a:ln>
                <a:solidFill>
                  <a:srgbClr val="8125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Условия реализации</a:t>
            </a:r>
            <a:endParaRPr lang="ru-RU" sz="3200" dirty="0">
              <a:ln>
                <a:solidFill>
                  <a:srgbClr val="FFCCFF"/>
                </a:solidFill>
              </a:ln>
              <a:solidFill>
                <a:srgbClr val="8125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2169850"/>
            <a:ext cx="64807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=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45265627"/>
              </p:ext>
            </p:extLst>
          </p:nvPr>
        </p:nvGraphicFramePr>
        <p:xfrm>
          <a:off x="503547" y="1202741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339752" y="4653136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учебных недель   –   72 уч. часа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3851275" y="332656"/>
            <a:ext cx="4969197" cy="135961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Индивидуальная карта </a:t>
            </a:r>
            <a:br>
              <a:rPr lang="ru-RU" sz="2400" b="1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формирования и оценки УУД</a:t>
            </a:r>
            <a:endParaRPr lang="ru-RU" sz="2400" dirty="0" smtClean="0">
              <a:solidFill>
                <a:srgbClr val="9900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684213" y="1916113"/>
            <a:ext cx="7991475" cy="44656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3000" smtClean="0">
              <a:solidFill>
                <a:srgbClr val="0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ru-RU" sz="2200" smtClean="0">
              <a:solidFill>
                <a:srgbClr val="000000"/>
              </a:solidFill>
            </a:endParaRPr>
          </a:p>
        </p:txBody>
      </p:sp>
      <p:graphicFrame>
        <p:nvGraphicFramePr>
          <p:cNvPr id="38951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13110"/>
              </p:ext>
            </p:extLst>
          </p:nvPr>
        </p:nvGraphicFramePr>
        <p:xfrm>
          <a:off x="539551" y="2138375"/>
          <a:ext cx="8136135" cy="4080957"/>
        </p:xfrm>
        <a:graphic>
          <a:graphicData uri="http://schemas.openxmlformats.org/drawingml/2006/table">
            <a:tbl>
              <a:tblPr/>
              <a:tblGrid>
                <a:gridCol w="2254085"/>
                <a:gridCol w="2914769"/>
                <a:gridCol w="1529261"/>
                <a:gridCol w="1438020"/>
              </a:tblGrid>
              <a:tr h="1440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Образовательный результат 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УУД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(индикатор)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Промежуточная оценка (по итогам работы проекта)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(умеет (+)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 умеет (-))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Итоговая 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(в конце обучения по программе)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(умеет (+)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 умеет (-))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926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251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навыков сотрудничества со взрослыми и сверстниками в разных социальных ситуациях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251B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251B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умение устанавливать взаимоотношения сотрудничества в группе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251B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умение выполнять свою часть работы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251B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умение договариваться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897" marR="608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27981822"/>
              </p:ext>
            </p:extLst>
          </p:nvPr>
        </p:nvGraphicFramePr>
        <p:xfrm>
          <a:off x="4139952" y="274638"/>
          <a:ext cx="454684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254624" cy="452596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000" b="1" dirty="0" smtClean="0">
                <a:solidFill>
                  <a:srgbClr val="990033"/>
                </a:solidFill>
              </a:rPr>
              <a:t>Программа создана по запросу школы-партнера;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990033"/>
                </a:solidFill>
              </a:rPr>
              <a:t>является частью программы внеурочной деятельности школы (социальное направление)</a:t>
            </a:r>
            <a:endParaRPr lang="ru-RU" sz="3000" b="1" dirty="0">
              <a:solidFill>
                <a:srgbClr val="990033"/>
              </a:solidFill>
            </a:endParaRPr>
          </a:p>
        </p:txBody>
      </p:sp>
      <p:pic>
        <p:nvPicPr>
          <p:cNvPr id="40964" name="Picture 3" descr="\\Intraserver\_administrator\_УМК\Вместе творим, исследуем, создаем\ФОТО и ВИДЕО\2 занятие-19.09.16\IMG_11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8059400" y="-11658600"/>
            <a:ext cx="46799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708920"/>
            <a:ext cx="4248472" cy="3561259"/>
          </a:xfrm>
        </p:spPr>
      </p:pic>
      <p:pic>
        <p:nvPicPr>
          <p:cNvPr id="40964" name="Picture 3" descr="\\Intraserver\_administrator\_УМК\Вместе творим, исследуем, создаем\ФОТО и ВИДЕО\2 занятие-19.09.16\IMG_1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59400" y="-11658600"/>
            <a:ext cx="46799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4248472" cy="410889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одержание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сетевого взаимодействия партнеров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9269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Тиражирование</a:t>
            </a:r>
            <a:endParaRPr lang="ru-RU" sz="36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2636912"/>
            <a:ext cx="7566992" cy="4525963"/>
          </a:xfrm>
        </p:spPr>
        <p:txBody>
          <a:bodyPr/>
          <a:lstStyle/>
          <a:p>
            <a:pPr marL="0" indent="0">
              <a:buNone/>
            </a:pPr>
            <a:endParaRPr lang="ru-RU" sz="3600" dirty="0" smtClean="0">
              <a:solidFill>
                <a:srgbClr val="990033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990033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smtClean="0">
                <a:solidFill>
                  <a:srgbClr val="990033"/>
                </a:solidFill>
                <a:latin typeface="Arial Black" panose="020B0A04020102020204" pitchFamily="34" charset="0"/>
              </a:rPr>
              <a:t>СПАСИБО </a:t>
            </a:r>
            <a:r>
              <a:rPr lang="ru-RU" sz="3600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ЗА ВНИМАНИЕ!</a:t>
            </a:r>
          </a:p>
          <a:p>
            <a:pPr marL="0" indent="0">
              <a:buNone/>
            </a:pPr>
            <a:endParaRPr lang="ru-RU" sz="3600" dirty="0">
              <a:solidFill>
                <a:srgbClr val="990033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4638"/>
            <a:ext cx="3147944" cy="1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6"/>
            <a:ext cx="8147248" cy="4824534"/>
          </a:xfrm>
        </p:spPr>
        <p:txBody>
          <a:bodyPr/>
          <a:lstStyle/>
          <a:p>
            <a:pPr indent="0" eaLnBrk="1" hangingPunct="1">
              <a:spcBef>
                <a:spcPct val="0"/>
              </a:spcBef>
              <a:buNone/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Times New Roman" pitchFamily="18" charset="0"/>
            </a:endParaRPr>
          </a:p>
          <a:p>
            <a:pPr indent="0" eaLnBrk="1" hangingPunct="1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81251B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Программа имеет социально-        педагогическую направленность и </a:t>
            </a:r>
          </a:p>
          <a:p>
            <a:pPr indent="0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нацелена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990033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800100" indent="-457200" eaLnBrk="1" hangingPunct="1">
              <a:spcBef>
                <a:spcPct val="0"/>
              </a:spcBef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познавательных</a:t>
            </a:r>
          </a:p>
          <a:p>
            <a:pPr indent="0" eaLnBrk="1" hangingPunct="1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мотивов обучающихся, </a:t>
            </a:r>
            <a:endParaRPr lang="ru-RU" sz="2800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 eaLnBrk="1" hangingPunct="1">
              <a:spcBef>
                <a:spcPct val="0"/>
              </a:spcBef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их взаимодействия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  <a:p>
            <a:pPr indent="0" eaLnBrk="1" hangingPunct="1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сверстниками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взрослыми через формирование навыков проектной деятельности</a:t>
            </a:r>
            <a:r>
              <a:rPr lang="ru-RU" sz="28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0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ориентирована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школьников 10-11 </a:t>
            </a:r>
            <a:r>
              <a:rPr lang="ru-RU" sz="2800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лет.</a:t>
            </a:r>
            <a:endParaRPr lang="ru-RU" sz="2800" b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spcBef>
                <a:spcPct val="0"/>
              </a:spcBef>
              <a:buFont typeface="Arial" charset="0"/>
              <a:buNone/>
            </a:pPr>
            <a:endParaRPr lang="ru-RU" sz="2800" b="1" dirty="0" smtClean="0">
              <a:solidFill>
                <a:srgbClr val="81251B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indent="0" eaLnBrk="1" hangingPunct="1">
              <a:spcBef>
                <a:spcPct val="0"/>
              </a:spcBef>
              <a:buFont typeface="Arial" charset="0"/>
              <a:buNone/>
            </a:pPr>
            <a:endParaRPr lang="ru-RU" sz="2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3147944" cy="1152129"/>
          </a:xfrm>
          <a:prstGeom prst="rect">
            <a:avLst/>
          </a:prstGeom>
          <a:ln>
            <a:solidFill>
              <a:srgbClr val="99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199" cy="1143000"/>
          </a:xfrm>
          <a:ln>
            <a:noFill/>
          </a:ln>
        </p:spPr>
        <p:txBody>
          <a:bodyPr/>
          <a:lstStyle/>
          <a:p>
            <a:r>
              <a:rPr lang="ru-RU" sz="3200" b="1" dirty="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n-ea"/>
                <a:cs typeface="+mn-cs"/>
              </a:rPr>
              <a:t>АКТУАЛЬНОСТЬ</a:t>
            </a:r>
            <a:endParaRPr lang="ru-RU" dirty="0">
              <a:solidFill>
                <a:srgbClr val="990033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3491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4546848" cy="868958"/>
          </a:xfrm>
        </p:spPr>
        <p:txBody>
          <a:bodyPr/>
          <a:lstStyle/>
          <a:p>
            <a:r>
              <a:rPr lang="ru-RU" sz="2800" b="1" dirty="0">
                <a:solidFill>
                  <a:srgbClr val="990033"/>
                </a:solidFill>
                <a:latin typeface="Arial Black" panose="020B0A04020102020204" pitchFamily="34" charset="0"/>
              </a:rPr>
              <a:t>Ожидаемые образова</a:t>
            </a:r>
            <a:r>
              <a:rPr lang="ru-RU" sz="2800" dirty="0">
                <a:solidFill>
                  <a:srgbClr val="990033"/>
                </a:solidFill>
                <a:latin typeface="Arial Black" panose="020B0A04020102020204" pitchFamily="34" charset="0"/>
              </a:rPr>
              <a:t>т</a:t>
            </a:r>
            <a:r>
              <a:rPr lang="ru-RU" sz="2800" b="1" dirty="0">
                <a:solidFill>
                  <a:srgbClr val="990033"/>
                </a:solidFill>
                <a:latin typeface="Arial Black" panose="020B0A04020102020204" pitchFamily="34" charset="0"/>
              </a:rPr>
              <a:t>ельные результаты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517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2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НОО-Л-9</a:t>
            </a:r>
            <a:r>
              <a:rPr lang="ru-RU" sz="3200" dirty="0">
                <a:solidFill>
                  <a:srgbClr val="990033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990033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5828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0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НОО-М-12</a:t>
            </a:r>
            <a:r>
              <a:rPr lang="ru-RU" sz="3200" dirty="0">
                <a:solidFill>
                  <a:srgbClr val="990033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990033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92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8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НОО-М-2</a:t>
            </a:r>
            <a:r>
              <a:rPr lang="ru-RU" sz="3200" dirty="0">
                <a:solidFill>
                  <a:srgbClr val="990033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990033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990033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1197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7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104456" cy="2808312"/>
          </a:xfrm>
        </p:spPr>
        <p:txBody>
          <a:bodyPr/>
          <a:lstStyle/>
          <a:p>
            <a:r>
              <a:rPr lang="ru-RU" sz="2800" b="1" dirty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Новизна</a:t>
            </a:r>
            <a:r>
              <a:rPr lang="ru-RU" sz="28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8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погружение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младших школьников в социальные практики через реализацию проектов различной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489214"/>
              </p:ext>
            </p:extLst>
          </p:nvPr>
        </p:nvGraphicFramePr>
        <p:xfrm>
          <a:off x="467544" y="1916832"/>
          <a:ext cx="5410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5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851275" y="549275"/>
            <a:ext cx="511333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 </a:t>
            </a:r>
            <a:br>
              <a:rPr lang="ru-RU" sz="3200" b="1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9900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988840"/>
            <a:ext cx="8785100" cy="453722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ru-RU" sz="2400" dirty="0" err="1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Командообразование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выбор образовательного  маршрута</a:t>
            </a:r>
          </a:p>
          <a:p>
            <a:pPr marL="514350" indent="-51435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 – </a:t>
            </a:r>
            <a:r>
              <a:rPr lang="ru-RU" sz="2400" b="1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8125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4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 чистые и комфортные для отдыха и прогулки места 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г. Зеленогорске</a:t>
            </a: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познавательный</a:t>
            </a:r>
            <a:r>
              <a:rPr lang="ru-RU" sz="2400" b="1" i="1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Сказочные приключения» (по мотивам сказок В. Бианки) </a:t>
            </a:r>
          </a:p>
          <a:p>
            <a:pPr eaLnBrk="1" hangingPunct="1">
              <a:spcBef>
                <a:spcPts val="0"/>
              </a:spcBef>
            </a:pPr>
            <a:r>
              <a:rPr lang="ru-RU" sz="24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конструкторский</a:t>
            </a:r>
            <a:r>
              <a:rPr lang="ru-RU" sz="2400" b="1" i="1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«Робот-садовник»</a:t>
            </a:r>
          </a:p>
          <a:p>
            <a:pPr eaLnBrk="1" hangingPunct="1">
              <a:spcBef>
                <a:spcPts val="0"/>
              </a:spcBef>
            </a:pPr>
            <a:r>
              <a:rPr lang="ru-RU" sz="2400" b="1" i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</a:t>
            </a:r>
            <a:r>
              <a:rPr lang="ru-RU" sz="2400" b="1" i="1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Диковинка школьного двора»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Презентация, защита проектов</a:t>
            </a:r>
          </a:p>
          <a:p>
            <a:pPr marL="514350" indent="-514350" algn="just" eaLnBrk="1" hangingPunct="1">
              <a:spcBef>
                <a:spcPts val="0"/>
              </a:spcBef>
              <a:buFont typeface="Arial" charset="0"/>
              <a:buNone/>
            </a:pP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Образовательное событие </a:t>
            </a:r>
          </a:p>
          <a:p>
            <a:pPr marL="514350" indent="-514350" algn="just" eaLnBrk="1" hangingPunct="1">
              <a:spcBef>
                <a:spcPts val="0"/>
              </a:spcBef>
              <a:buFont typeface="Arial" charset="0"/>
              <a:buNone/>
            </a:pPr>
            <a:r>
              <a:rPr lang="ru-RU" sz="2400" dirty="0" smtClean="0">
                <a:solidFill>
                  <a:srgbClr val="812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Мониторинг, рефлексия</a:t>
            </a:r>
          </a:p>
          <a:p>
            <a:pPr marL="514350" indent="-514350" algn="just" eaLnBrk="1" hangingPunct="1">
              <a:spcBef>
                <a:spcPts val="0"/>
              </a:spcBef>
              <a:buFont typeface="Arial" charset="0"/>
              <a:buNone/>
            </a:pPr>
            <a:endParaRPr lang="ru-RU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9502</TotalTime>
  <Words>444</Words>
  <Application>Microsoft Office PowerPoint</Application>
  <PresentationFormat>Экран (4:3)</PresentationFormat>
  <Paragraphs>140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АКТУАЛЬНОСТЬ</vt:lpstr>
      <vt:lpstr>Ожидаемые образовательные результаты</vt:lpstr>
      <vt:lpstr> НОО-Л-9 </vt:lpstr>
      <vt:lpstr> НОО-М-12 </vt:lpstr>
      <vt:lpstr> НОО-М-2 </vt:lpstr>
      <vt:lpstr>Новизна:  погружение младших школьников в социальные практики через реализацию проектов различной направленности</vt:lpstr>
      <vt:lpstr>Структура  Программы</vt:lpstr>
      <vt:lpstr>Цель</vt:lpstr>
      <vt:lpstr>Задачи</vt:lpstr>
      <vt:lpstr>Формы и методы</vt:lpstr>
      <vt:lpstr>Презентация PowerPoint</vt:lpstr>
      <vt:lpstr>Индивидуальная карта  формирования и оценки УУД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Serdce</cp:lastModifiedBy>
  <cp:revision>2318</cp:revision>
  <cp:lastPrinted>2016-11-08T08:31:35Z</cp:lastPrinted>
  <dcterms:created xsi:type="dcterms:W3CDTF">2009-10-26T08:41:40Z</dcterms:created>
  <dcterms:modified xsi:type="dcterms:W3CDTF">2016-11-11T07:26:27Z</dcterms:modified>
</cp:coreProperties>
</file>