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USB-</a:t>
            </a:r>
            <a:r>
              <a:rPr lang="ru-RU" dirty="0" smtClean="0"/>
              <a:t>ЗАРЯДКИ В АВТОБУССЕ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3286148" cy="500066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Это новинка , которая уже есть в автотранспорте Турции , Японии и Англии 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Идея будет полезна в первую очередь для молодежи, так как большинство окружающих используют свой телефон везде. Даже сидя в автобусе 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Такую конструкцию сможет установить любой человек или автомеханик 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ИДЕИ</a:t>
            </a:r>
            <a:endParaRPr lang="ru-RU" dirty="0"/>
          </a:p>
        </p:txBody>
      </p:sp>
      <p:pic>
        <p:nvPicPr>
          <p:cNvPr id="1026" name="Picture 2" descr="C:\Users\Admin\Downloads\Без-названия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142984"/>
            <a:ext cx="3830580" cy="2154701"/>
          </a:xfrm>
          <a:prstGeom prst="rect">
            <a:avLst/>
          </a:prstGeom>
          <a:noFill/>
        </p:spPr>
      </p:pic>
      <p:pic>
        <p:nvPicPr>
          <p:cNvPr id="1028" name="Picture 4" descr="C:\Users\Admin\Downloads\C1spyLAUQAAFpP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500438"/>
            <a:ext cx="2309033" cy="3078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3686172" cy="45194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+</a:t>
            </a:r>
            <a:r>
              <a:rPr lang="ru-RU" dirty="0" smtClean="0"/>
              <a:t>Люди  </a:t>
            </a:r>
            <a:r>
              <a:rPr lang="ru-RU" dirty="0" smtClean="0"/>
              <a:t>не будут тратить лишнюю зарядку своего смартфона передвигаясь на автобусе.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+Каждый </a:t>
            </a:r>
            <a:r>
              <a:rPr lang="ru-RU" dirty="0" smtClean="0"/>
              <a:t>у кого разрядится мобильный , сможет зарядить его в уже знающем месте , а не бегать и искать где зарядить телефон 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+Доход </a:t>
            </a:r>
            <a:r>
              <a:rPr lang="ru-RU" dirty="0" smtClean="0"/>
              <a:t>у </a:t>
            </a:r>
            <a:br>
              <a:rPr lang="ru-RU" dirty="0" smtClean="0"/>
            </a:br>
            <a:r>
              <a:rPr lang="ru-RU" dirty="0" smtClean="0"/>
              <a:t>автобусных перевозок возрастёт 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ПЛЮСЫ       И      МИНУСЫ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1428736"/>
            <a:ext cx="400052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-Масса проводов зарядки , которые будут у людей .</a:t>
            </a:r>
          </a:p>
          <a:p>
            <a:r>
              <a:rPr lang="ru-RU" sz="1900" dirty="0" smtClean="0"/>
              <a:t>-Будут повышены цены на проезды в автобусе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Подключение будет идти по простой схеме: </a:t>
            </a:r>
          </a:p>
          <a:p>
            <a:pPr marL="624078" indent="-514350">
              <a:buAutoNum type="arabicPeriod"/>
            </a:pPr>
            <a:r>
              <a:rPr lang="ru-RU" dirty="0" smtClean="0"/>
              <a:t>Аккумулятор </a:t>
            </a:r>
          </a:p>
          <a:p>
            <a:pPr marL="624078" indent="-514350">
              <a:buAutoNum type="arabicPeriod"/>
            </a:pPr>
            <a:r>
              <a:rPr lang="ru-RU" dirty="0" smtClean="0"/>
              <a:t>Предохранитель</a:t>
            </a:r>
          </a:p>
          <a:p>
            <a:pPr marL="624078" indent="-514350">
              <a:buAutoNum type="arabicPeriod"/>
            </a:pPr>
            <a:r>
              <a:rPr lang="ru-RU" dirty="0" smtClean="0"/>
              <a:t>Выключатель </a:t>
            </a:r>
          </a:p>
          <a:p>
            <a:pPr marL="624078" indent="-514350">
              <a:buAutoNum type="arabicPeriod"/>
            </a:pPr>
            <a:r>
              <a:rPr lang="ru-RU" dirty="0" smtClean="0"/>
              <a:t>Реле</a:t>
            </a:r>
          </a:p>
          <a:p>
            <a:pPr marL="624078" indent="-514350">
              <a:buAutoNum type="arabicPeriod"/>
            </a:pPr>
            <a:r>
              <a:rPr lang="en-US" dirty="0" smtClean="0"/>
              <a:t>USB</a:t>
            </a:r>
            <a:r>
              <a:rPr lang="ru-RU" dirty="0" smtClean="0"/>
              <a:t>-порты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ПОДКЛЮЧЕНИЕ </a:t>
            </a:r>
            <a:r>
              <a:rPr lang="en-US" dirty="0" smtClean="0"/>
              <a:t>USB-</a:t>
            </a:r>
            <a:r>
              <a:rPr lang="ru-RU" dirty="0" smtClean="0"/>
              <a:t>ЗАРЯДКИ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1\Desktop\Новый точечный рисунок (2)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6" y="1661921"/>
            <a:ext cx="4162354" cy="23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1\Desktop\Новый точечный рисунок (3)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5" y="4005064"/>
            <a:ext cx="3384376" cy="190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1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707468"/>
            <a:ext cx="4104456" cy="230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1\Desktop\7_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10" y="1661920"/>
            <a:ext cx="1026476" cy="204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</TotalTime>
  <Words>72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USB-ЗАРЯДКИ В АВТОБУССЕ</vt:lpstr>
      <vt:lpstr>ОПИСАНИЕ ИДЕИ</vt:lpstr>
      <vt:lpstr>   ПЛЮСЫ       И      МИНУСЫ</vt:lpstr>
      <vt:lpstr>ПОДКЛЮЧЕНИЕ USB-ЗАРЯДКИ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user1</cp:lastModifiedBy>
  <cp:revision>48</cp:revision>
  <dcterms:created xsi:type="dcterms:W3CDTF">2017-10-31T08:00:00Z</dcterms:created>
  <dcterms:modified xsi:type="dcterms:W3CDTF">2017-11-02T08:33:43Z</dcterms:modified>
</cp:coreProperties>
</file>