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7" r:id="rId4"/>
    <p:sldId id="288" r:id="rId5"/>
    <p:sldId id="259" r:id="rId6"/>
    <p:sldId id="289" r:id="rId7"/>
    <p:sldId id="290" r:id="rId8"/>
    <p:sldId id="284" r:id="rId9"/>
    <p:sldId id="263" r:id="rId10"/>
    <p:sldId id="283" r:id="rId11"/>
    <p:sldId id="282" r:id="rId12"/>
    <p:sldId id="293" r:id="rId13"/>
    <p:sldId id="281" r:id="rId14"/>
    <p:sldId id="266" r:id="rId15"/>
    <p:sldId id="265" r:id="rId16"/>
    <p:sldId id="275" r:id="rId17"/>
    <p:sldId id="268" r:id="rId18"/>
    <p:sldId id="295" r:id="rId19"/>
    <p:sldId id="274" r:id="rId20"/>
  </p:sldIdLst>
  <p:sldSz cx="9144000" cy="6858000" type="screen4x3"/>
  <p:notesSz cx="9947275" cy="6858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D3EFFD"/>
    <a:srgbClr val="CCECFF"/>
    <a:srgbClr val="005392"/>
    <a:srgbClr val="99FFCC"/>
    <a:srgbClr val="6666FF"/>
    <a:srgbClr val="5C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3" autoAdjust="0"/>
    <p:restoredTop sz="94660"/>
  </p:normalViewPr>
  <p:slideViewPr>
    <p:cSldViewPr showGuides="1">
      <p:cViewPr>
        <p:scale>
          <a:sx n="79" d="100"/>
          <a:sy n="79" d="100"/>
        </p:scale>
        <p:origin x="-2544" y="-774"/>
      </p:cViewPr>
      <p:guideLst>
        <p:guide orient="horz" pos="2886"/>
        <p:guide orient="horz" pos="119"/>
        <p:guide orient="horz" pos="709"/>
        <p:guide orient="horz" pos="4201"/>
        <p:guide orient="horz" pos="1344"/>
        <p:guide orient="horz" pos="3612"/>
        <p:guide orient="horz" pos="527"/>
        <p:guide orient="horz" pos="2205"/>
        <p:guide orient="horz" pos="2432"/>
        <p:guide pos="3016"/>
        <p:guide pos="2200"/>
        <p:guide pos="113"/>
        <p:guide pos="5647"/>
        <p:guide pos="5057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28432332677165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38000"/>
              </a:schemeClr>
            </a:solidFill>
            <a:ln cmpd="thinThick"/>
            <a:scene3d>
              <a:camera prst="orthographicFront"/>
              <a:lightRig rig="threePt" dir="t"/>
            </a:scene3d>
            <a:sp3d>
              <a:bevelT w="228600" h="139700" prst="angle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  <a:alpha val="63000"/>
                </a:schemeClr>
              </a:solidFill>
              <a:ln cmpd="thinThick"/>
              <a:scene3d>
                <a:camera prst="orthographicFront"/>
                <a:lightRig rig="threePt" dir="t"/>
              </a:scene3d>
              <a:sp3d>
                <a:bevelT w="228600" h="139700" prst="angle"/>
              </a:sp3d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cmpd="thinThick"/>
              <a:scene3d>
                <a:camera prst="orthographicFront"/>
                <a:lightRig rig="threePt" dir="t"/>
              </a:scene3d>
              <a:sp3d>
                <a:bevelT w="228600" h="139700" prst="angle"/>
              </a:sp3d>
            </c:spPr>
          </c:dPt>
          <c:dLbls>
            <c:dLbl>
              <c:idx val="0"/>
              <c:layout>
                <c:manualLayout>
                  <c:x val="1.3605344610450456E-2"/>
                  <c:y val="-0.323756896788662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290761718785283E-2"/>
                  <c:y val="-0.349140138830173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3322003984992154E-2"/>
                  <c:y val="-0.3695361410059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2270171990527163E-2"/>
                  <c:y val="-0.367120824958842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>
                    <a:ln>
                      <a:solidFill>
                        <a:srgbClr val="002060"/>
                      </a:solidFill>
                    </a:ln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38865</c:v>
                </c:pt>
                <c:pt idx="1">
                  <c:v>45909</c:v>
                </c:pt>
                <c:pt idx="2">
                  <c:v>47500</c:v>
                </c:pt>
                <c:pt idx="3">
                  <c:v>50540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228600" h="139700" prst="divot"/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  <a:alpha val="72000"/>
                </a:schemeClr>
              </a:solidFill>
              <a:scene3d>
                <a:camera prst="orthographicFront"/>
                <a:lightRig rig="threePt" dir="t"/>
              </a:scene3d>
              <a:sp3d>
                <a:bevelT w="228600" h="139700" prst="divot"/>
              </a:sp3d>
            </c:spPr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228600" h="139700" prst="divot"/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2"/>
        <c:shape val="pyramid"/>
        <c:axId val="45816448"/>
        <c:axId val="45826432"/>
        <c:axId val="0"/>
      </c:bar3DChart>
      <c:catAx>
        <c:axId val="4581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rgbClr val="7030A0"/>
            </a:solidFill>
          </a:ln>
        </c:spPr>
        <c:txPr>
          <a:bodyPr/>
          <a:lstStyle/>
          <a:p>
            <a:pPr>
              <a:defRPr sz="1800">
                <a:ln>
                  <a:solidFill>
                    <a:srgbClr val="7030A0"/>
                  </a:solidFill>
                </a:ln>
              </a:defRPr>
            </a:pPr>
            <a:endParaRPr lang="ru-RU"/>
          </a:p>
        </c:txPr>
        <c:crossAx val="45826432"/>
        <c:crosses val="autoZero"/>
        <c:auto val="1"/>
        <c:lblAlgn val="ctr"/>
        <c:lblOffset val="100"/>
        <c:noMultiLvlLbl val="0"/>
      </c:catAx>
      <c:valAx>
        <c:axId val="45826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816448"/>
        <c:crosses val="autoZero"/>
        <c:crossBetween val="between"/>
      </c:valAx>
      <c:spPr>
        <a:gradFill rotWithShape="1">
          <a:gsLst>
            <a:gs pos="0">
              <a:schemeClr val="accent6">
                <a:tint val="0"/>
              </a:schemeClr>
            </a:gs>
            <a:gs pos="44000">
              <a:schemeClr val="accent6">
                <a:tint val="60000"/>
                <a:satMod val="120000"/>
              </a:schemeClr>
            </a:gs>
            <a:gs pos="100000">
              <a:schemeClr val="accent6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53975" cap="sq" cmpd="sng" algn="ctr">
      <a:noFill/>
      <a:prstDash val="solid"/>
    </a:ln>
    <a:effectLst/>
    <a:scene3d>
      <a:camera prst="orthographicFront"/>
      <a:lightRig rig="threePt" dir="t"/>
    </a:scene3d>
    <a:sp3d prstMaterial="legacyWireframe"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663BE-AEC8-4734-9C3D-A1B328383309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3C42CD-9763-46FC-A467-FA12D0D907CD}">
      <dgm:prSet phldrT="[Текст]"/>
      <dgm:spPr/>
      <dgm:t>
        <a:bodyPr/>
        <a:lstStyle/>
        <a:p>
          <a:r>
            <a:rPr lang="ru-RU" b="1" dirty="0" smtClean="0"/>
            <a:t>Связь</a:t>
          </a:r>
          <a:endParaRPr lang="ru-RU" b="1" dirty="0"/>
        </a:p>
      </dgm:t>
    </dgm:pt>
    <dgm:pt modelId="{4F309F4A-318C-42BC-9A49-EDB268A35D8E}" type="parTrans" cxnId="{B0EF29EF-905F-4610-9CAF-1704A3738511}">
      <dgm:prSet/>
      <dgm:spPr/>
      <dgm:t>
        <a:bodyPr/>
        <a:lstStyle/>
        <a:p>
          <a:endParaRPr lang="ru-RU"/>
        </a:p>
      </dgm:t>
    </dgm:pt>
    <dgm:pt modelId="{26690B73-C9F6-4571-9B74-A4F035D2DBE2}" type="sibTrans" cxnId="{B0EF29EF-905F-4610-9CAF-1704A3738511}">
      <dgm:prSet/>
      <dgm:spPr/>
      <dgm:t>
        <a:bodyPr/>
        <a:lstStyle/>
        <a:p>
          <a:endParaRPr lang="ru-RU"/>
        </a:p>
      </dgm:t>
    </dgm:pt>
    <dgm:pt modelId="{9834C340-1697-4289-84CA-F6BA26DB3D2C}">
      <dgm:prSet phldrT="[Текст]"/>
      <dgm:spPr/>
      <dgm:t>
        <a:bodyPr/>
        <a:lstStyle/>
        <a:p>
          <a:r>
            <a:rPr lang="ru-RU" b="1" dirty="0" smtClean="0"/>
            <a:t>Геодезия</a:t>
          </a:r>
          <a:endParaRPr lang="ru-RU" b="1" dirty="0"/>
        </a:p>
      </dgm:t>
    </dgm:pt>
    <dgm:pt modelId="{AC0DAFAC-CB11-469D-BFA2-0FEE875DC655}" type="parTrans" cxnId="{456D239F-1375-492F-8E7C-4521BC232856}">
      <dgm:prSet/>
      <dgm:spPr/>
      <dgm:t>
        <a:bodyPr/>
        <a:lstStyle/>
        <a:p>
          <a:endParaRPr lang="ru-RU"/>
        </a:p>
      </dgm:t>
    </dgm:pt>
    <dgm:pt modelId="{33C4160F-1841-4E63-89D4-6E3961605BFC}" type="sibTrans" cxnId="{456D239F-1375-492F-8E7C-4521BC232856}">
      <dgm:prSet/>
      <dgm:spPr/>
      <dgm:t>
        <a:bodyPr/>
        <a:lstStyle/>
        <a:p>
          <a:endParaRPr lang="ru-RU"/>
        </a:p>
      </dgm:t>
    </dgm:pt>
    <dgm:pt modelId="{E0138C3E-A9B1-4588-B0FE-EEA475652AC9}">
      <dgm:prSet phldrT="[Текст]"/>
      <dgm:spPr/>
      <dgm:t>
        <a:bodyPr/>
        <a:lstStyle/>
        <a:p>
          <a:r>
            <a:rPr lang="ru-RU" b="1" dirty="0" smtClean="0"/>
            <a:t>Ретрансляция</a:t>
          </a:r>
          <a:endParaRPr lang="ru-RU" b="1" dirty="0"/>
        </a:p>
      </dgm:t>
    </dgm:pt>
    <dgm:pt modelId="{50054226-A75D-45E9-B602-4330FE082334}" type="parTrans" cxnId="{BD1294FB-F31E-4ACB-8286-7ADA00F008F0}">
      <dgm:prSet/>
      <dgm:spPr/>
      <dgm:t>
        <a:bodyPr/>
        <a:lstStyle/>
        <a:p>
          <a:endParaRPr lang="ru-RU"/>
        </a:p>
      </dgm:t>
    </dgm:pt>
    <dgm:pt modelId="{C1A59FA3-6E0A-4125-A855-F9938990EDF6}" type="sibTrans" cxnId="{BD1294FB-F31E-4ACB-8286-7ADA00F008F0}">
      <dgm:prSet/>
      <dgm:spPr/>
      <dgm:t>
        <a:bodyPr/>
        <a:lstStyle/>
        <a:p>
          <a:endParaRPr lang="ru-RU"/>
        </a:p>
      </dgm:t>
    </dgm:pt>
    <dgm:pt modelId="{BAEB0A04-C913-41B2-BAA8-0245B8F345CE}">
      <dgm:prSet phldrT="[Текст]"/>
      <dgm:spPr/>
      <dgm:t>
        <a:bodyPr/>
        <a:lstStyle/>
        <a:p>
          <a:r>
            <a:rPr lang="ru-RU" b="1" dirty="0" smtClean="0"/>
            <a:t>Навигация</a:t>
          </a:r>
          <a:endParaRPr lang="ru-RU" b="1" dirty="0"/>
        </a:p>
      </dgm:t>
    </dgm:pt>
    <dgm:pt modelId="{946AE1B9-253D-4FCE-B1A1-252E34667DF8}" type="parTrans" cxnId="{2CB9B438-A30B-46E4-9EAF-1DDC6F41D101}">
      <dgm:prSet/>
      <dgm:spPr/>
      <dgm:t>
        <a:bodyPr/>
        <a:lstStyle/>
        <a:p>
          <a:endParaRPr lang="ru-RU"/>
        </a:p>
      </dgm:t>
    </dgm:pt>
    <dgm:pt modelId="{FE4616A9-523A-46AF-B172-D34A7D3ABF41}" type="sibTrans" cxnId="{2CB9B438-A30B-46E4-9EAF-1DDC6F41D101}">
      <dgm:prSet/>
      <dgm:spPr/>
      <dgm:t>
        <a:bodyPr/>
        <a:lstStyle/>
        <a:p>
          <a:endParaRPr lang="ru-RU"/>
        </a:p>
      </dgm:t>
    </dgm:pt>
    <dgm:pt modelId="{2AB5D5A7-397D-49F5-BAC8-2927B65A493D}">
      <dgm:prSet phldrT="[Текст]"/>
      <dgm:spPr/>
      <dgm:t>
        <a:bodyPr/>
        <a:lstStyle/>
        <a:p>
          <a:r>
            <a:rPr lang="ru-RU" b="1" dirty="0" smtClean="0"/>
            <a:t>Телерадиовещание</a:t>
          </a:r>
          <a:endParaRPr lang="ru-RU" b="1" dirty="0"/>
        </a:p>
      </dgm:t>
    </dgm:pt>
    <dgm:pt modelId="{7B0A879B-A3A0-4B0E-8357-D7D8382479DF}" type="parTrans" cxnId="{92491DFB-2A4D-43B2-9303-21C3EBD5FA31}">
      <dgm:prSet/>
      <dgm:spPr/>
      <dgm:t>
        <a:bodyPr/>
        <a:lstStyle/>
        <a:p>
          <a:endParaRPr lang="ru-RU"/>
        </a:p>
      </dgm:t>
    </dgm:pt>
    <dgm:pt modelId="{ED2A4CE8-AACF-4E12-886F-B2E298C3633C}" type="sibTrans" cxnId="{92491DFB-2A4D-43B2-9303-21C3EBD5FA31}">
      <dgm:prSet/>
      <dgm:spPr/>
      <dgm:t>
        <a:bodyPr/>
        <a:lstStyle/>
        <a:p>
          <a:endParaRPr lang="ru-RU"/>
        </a:p>
      </dgm:t>
    </dgm:pt>
    <dgm:pt modelId="{D107545C-986D-4EC6-815D-C594F021A969}">
      <dgm:prSet phldrT="[Текст]"/>
      <dgm:spPr/>
      <dgm:t>
        <a:bodyPr/>
        <a:lstStyle/>
        <a:p>
          <a:r>
            <a:rPr lang="ru-RU" b="1" dirty="0" smtClean="0"/>
            <a:t>Дистанционное зондирование Земли</a:t>
          </a:r>
          <a:endParaRPr lang="ru-RU" b="1" dirty="0"/>
        </a:p>
      </dgm:t>
    </dgm:pt>
    <dgm:pt modelId="{38E4CD1E-1833-4CEA-851E-CF8FAD41FC53}" type="parTrans" cxnId="{012391B0-6DDF-424D-B2B4-7EC732637169}">
      <dgm:prSet/>
      <dgm:spPr/>
      <dgm:t>
        <a:bodyPr/>
        <a:lstStyle/>
        <a:p>
          <a:endParaRPr lang="ru-RU"/>
        </a:p>
      </dgm:t>
    </dgm:pt>
    <dgm:pt modelId="{93A5AF4C-2E2C-446E-AA7B-17BB9B701566}" type="sibTrans" cxnId="{012391B0-6DDF-424D-B2B4-7EC732637169}">
      <dgm:prSet/>
      <dgm:spPr/>
      <dgm:t>
        <a:bodyPr/>
        <a:lstStyle/>
        <a:p>
          <a:endParaRPr lang="ru-RU"/>
        </a:p>
      </dgm:t>
    </dgm:pt>
    <dgm:pt modelId="{EE11FBCB-4BF8-462B-98CD-4A0606549D2F}" type="pres">
      <dgm:prSet presAssocID="{438663BE-AEC8-4734-9C3D-A1B3283833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A63FAA-71FD-4377-92EF-EB9343E23A23}" type="pres">
      <dgm:prSet presAssocID="{933C42CD-9763-46FC-A467-FA12D0D907C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DF697-3153-4522-87DC-C8643246849F}" type="pres">
      <dgm:prSet presAssocID="{26690B73-C9F6-4571-9B74-A4F035D2DBE2}" presName="spacer" presStyleCnt="0"/>
      <dgm:spPr/>
    </dgm:pt>
    <dgm:pt modelId="{354697F1-1BFA-482A-A3F4-126296ED3209}" type="pres">
      <dgm:prSet presAssocID="{9834C340-1697-4289-84CA-F6BA26DB3D2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70D95-F125-4B7B-818B-B5486B58FEE4}" type="pres">
      <dgm:prSet presAssocID="{33C4160F-1841-4E63-89D4-6E3961605BFC}" presName="spacer" presStyleCnt="0"/>
      <dgm:spPr/>
    </dgm:pt>
    <dgm:pt modelId="{7EBE9346-F518-4F81-8CD8-95005B803ABD}" type="pres">
      <dgm:prSet presAssocID="{E0138C3E-A9B1-4588-B0FE-EEA475652AC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804C0-F920-45F7-9D08-BAEE95B3B03F}" type="pres">
      <dgm:prSet presAssocID="{C1A59FA3-6E0A-4125-A855-F9938990EDF6}" presName="spacer" presStyleCnt="0"/>
      <dgm:spPr/>
    </dgm:pt>
    <dgm:pt modelId="{2F53231A-DD3C-47C5-953A-32D4DF766EDC}" type="pres">
      <dgm:prSet presAssocID="{BAEB0A04-C913-41B2-BAA8-0245B8F345C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72117-8BCF-41E3-8A9C-3FEA697846DE}" type="pres">
      <dgm:prSet presAssocID="{FE4616A9-523A-46AF-B172-D34A7D3ABF41}" presName="spacer" presStyleCnt="0"/>
      <dgm:spPr/>
    </dgm:pt>
    <dgm:pt modelId="{AA016FCE-417A-4BD0-AE96-ACFEDD29467E}" type="pres">
      <dgm:prSet presAssocID="{2AB5D5A7-397D-49F5-BAC8-2927B65A493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05CF93-800B-4C41-9E29-52EB6699F7DD}" type="pres">
      <dgm:prSet presAssocID="{ED2A4CE8-AACF-4E12-886F-B2E298C3633C}" presName="spacer" presStyleCnt="0"/>
      <dgm:spPr/>
    </dgm:pt>
    <dgm:pt modelId="{5D46A7BC-D50D-44EA-B6DB-19C0E4248B66}" type="pres">
      <dgm:prSet presAssocID="{D107545C-986D-4EC6-815D-C594F021A96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0FF3FB-551D-4F59-969E-1DC9781F19C0}" type="presOf" srcId="{438663BE-AEC8-4734-9C3D-A1B328383309}" destId="{EE11FBCB-4BF8-462B-98CD-4A0606549D2F}" srcOrd="0" destOrd="0" presId="urn:microsoft.com/office/officeart/2005/8/layout/vList2"/>
    <dgm:cxn modelId="{2CB9B438-A30B-46E4-9EAF-1DDC6F41D101}" srcId="{438663BE-AEC8-4734-9C3D-A1B328383309}" destId="{BAEB0A04-C913-41B2-BAA8-0245B8F345CE}" srcOrd="3" destOrd="0" parTransId="{946AE1B9-253D-4FCE-B1A1-252E34667DF8}" sibTransId="{FE4616A9-523A-46AF-B172-D34A7D3ABF41}"/>
    <dgm:cxn modelId="{2C329043-B1D6-4E59-9BA4-50CFFA90135E}" type="presOf" srcId="{E0138C3E-A9B1-4588-B0FE-EEA475652AC9}" destId="{7EBE9346-F518-4F81-8CD8-95005B803ABD}" srcOrd="0" destOrd="0" presId="urn:microsoft.com/office/officeart/2005/8/layout/vList2"/>
    <dgm:cxn modelId="{92491DFB-2A4D-43B2-9303-21C3EBD5FA31}" srcId="{438663BE-AEC8-4734-9C3D-A1B328383309}" destId="{2AB5D5A7-397D-49F5-BAC8-2927B65A493D}" srcOrd="4" destOrd="0" parTransId="{7B0A879B-A3A0-4B0E-8357-D7D8382479DF}" sibTransId="{ED2A4CE8-AACF-4E12-886F-B2E298C3633C}"/>
    <dgm:cxn modelId="{97698407-F92B-45E5-B774-9A5E31043339}" type="presOf" srcId="{933C42CD-9763-46FC-A467-FA12D0D907CD}" destId="{0FA63FAA-71FD-4377-92EF-EB9343E23A23}" srcOrd="0" destOrd="0" presId="urn:microsoft.com/office/officeart/2005/8/layout/vList2"/>
    <dgm:cxn modelId="{0D184A31-960E-4FFF-83C1-F69965FFB8CA}" type="presOf" srcId="{D107545C-986D-4EC6-815D-C594F021A969}" destId="{5D46A7BC-D50D-44EA-B6DB-19C0E4248B66}" srcOrd="0" destOrd="0" presId="urn:microsoft.com/office/officeart/2005/8/layout/vList2"/>
    <dgm:cxn modelId="{78ED7804-F066-481F-A70F-ECD6B7189A11}" type="presOf" srcId="{2AB5D5A7-397D-49F5-BAC8-2927B65A493D}" destId="{AA016FCE-417A-4BD0-AE96-ACFEDD29467E}" srcOrd="0" destOrd="0" presId="urn:microsoft.com/office/officeart/2005/8/layout/vList2"/>
    <dgm:cxn modelId="{012391B0-6DDF-424D-B2B4-7EC732637169}" srcId="{438663BE-AEC8-4734-9C3D-A1B328383309}" destId="{D107545C-986D-4EC6-815D-C594F021A969}" srcOrd="5" destOrd="0" parTransId="{38E4CD1E-1833-4CEA-851E-CF8FAD41FC53}" sibTransId="{93A5AF4C-2E2C-446E-AA7B-17BB9B701566}"/>
    <dgm:cxn modelId="{BD1294FB-F31E-4ACB-8286-7ADA00F008F0}" srcId="{438663BE-AEC8-4734-9C3D-A1B328383309}" destId="{E0138C3E-A9B1-4588-B0FE-EEA475652AC9}" srcOrd="2" destOrd="0" parTransId="{50054226-A75D-45E9-B602-4330FE082334}" sibTransId="{C1A59FA3-6E0A-4125-A855-F9938990EDF6}"/>
    <dgm:cxn modelId="{456D239F-1375-492F-8E7C-4521BC232856}" srcId="{438663BE-AEC8-4734-9C3D-A1B328383309}" destId="{9834C340-1697-4289-84CA-F6BA26DB3D2C}" srcOrd="1" destOrd="0" parTransId="{AC0DAFAC-CB11-469D-BFA2-0FEE875DC655}" sibTransId="{33C4160F-1841-4E63-89D4-6E3961605BFC}"/>
    <dgm:cxn modelId="{E9EF8250-ED20-429E-A13D-0B0E328B0214}" type="presOf" srcId="{BAEB0A04-C913-41B2-BAA8-0245B8F345CE}" destId="{2F53231A-DD3C-47C5-953A-32D4DF766EDC}" srcOrd="0" destOrd="0" presId="urn:microsoft.com/office/officeart/2005/8/layout/vList2"/>
    <dgm:cxn modelId="{5F9C0326-BC26-4936-B402-AFCD9DD945BF}" type="presOf" srcId="{9834C340-1697-4289-84CA-F6BA26DB3D2C}" destId="{354697F1-1BFA-482A-A3F4-126296ED3209}" srcOrd="0" destOrd="0" presId="urn:microsoft.com/office/officeart/2005/8/layout/vList2"/>
    <dgm:cxn modelId="{B0EF29EF-905F-4610-9CAF-1704A3738511}" srcId="{438663BE-AEC8-4734-9C3D-A1B328383309}" destId="{933C42CD-9763-46FC-A467-FA12D0D907CD}" srcOrd="0" destOrd="0" parTransId="{4F309F4A-318C-42BC-9A49-EDB268A35D8E}" sibTransId="{26690B73-C9F6-4571-9B74-A4F035D2DBE2}"/>
    <dgm:cxn modelId="{C50DF0C8-D5AA-437D-8971-32A62D2336BA}" type="presParOf" srcId="{EE11FBCB-4BF8-462B-98CD-4A0606549D2F}" destId="{0FA63FAA-71FD-4377-92EF-EB9343E23A23}" srcOrd="0" destOrd="0" presId="urn:microsoft.com/office/officeart/2005/8/layout/vList2"/>
    <dgm:cxn modelId="{49CAF924-7192-4CF8-BA3D-48D53FADAE0E}" type="presParOf" srcId="{EE11FBCB-4BF8-462B-98CD-4A0606549D2F}" destId="{023DF697-3153-4522-87DC-C8643246849F}" srcOrd="1" destOrd="0" presId="urn:microsoft.com/office/officeart/2005/8/layout/vList2"/>
    <dgm:cxn modelId="{1C737D89-E2DF-4B1D-BC8F-99406468B18F}" type="presParOf" srcId="{EE11FBCB-4BF8-462B-98CD-4A0606549D2F}" destId="{354697F1-1BFA-482A-A3F4-126296ED3209}" srcOrd="2" destOrd="0" presId="urn:microsoft.com/office/officeart/2005/8/layout/vList2"/>
    <dgm:cxn modelId="{2EBC9C87-1FEA-4BB2-988C-26BFEB4CF496}" type="presParOf" srcId="{EE11FBCB-4BF8-462B-98CD-4A0606549D2F}" destId="{45370D95-F125-4B7B-818B-B5486B58FEE4}" srcOrd="3" destOrd="0" presId="urn:microsoft.com/office/officeart/2005/8/layout/vList2"/>
    <dgm:cxn modelId="{027EE801-31F4-4C9C-A78D-ABC206A3B564}" type="presParOf" srcId="{EE11FBCB-4BF8-462B-98CD-4A0606549D2F}" destId="{7EBE9346-F518-4F81-8CD8-95005B803ABD}" srcOrd="4" destOrd="0" presId="urn:microsoft.com/office/officeart/2005/8/layout/vList2"/>
    <dgm:cxn modelId="{2253C751-5250-445E-ACBB-23CE8BA87052}" type="presParOf" srcId="{EE11FBCB-4BF8-462B-98CD-4A0606549D2F}" destId="{63D804C0-F920-45F7-9D08-BAEE95B3B03F}" srcOrd="5" destOrd="0" presId="urn:microsoft.com/office/officeart/2005/8/layout/vList2"/>
    <dgm:cxn modelId="{F4F6CF1D-0D8E-47C8-B33F-695D35D02CF5}" type="presParOf" srcId="{EE11FBCB-4BF8-462B-98CD-4A0606549D2F}" destId="{2F53231A-DD3C-47C5-953A-32D4DF766EDC}" srcOrd="6" destOrd="0" presId="urn:microsoft.com/office/officeart/2005/8/layout/vList2"/>
    <dgm:cxn modelId="{2C2AF0D5-C37B-4AB0-9421-9D300A63CEE6}" type="presParOf" srcId="{EE11FBCB-4BF8-462B-98CD-4A0606549D2F}" destId="{E7872117-8BCF-41E3-8A9C-3FEA697846DE}" srcOrd="7" destOrd="0" presId="urn:microsoft.com/office/officeart/2005/8/layout/vList2"/>
    <dgm:cxn modelId="{DE0F2DF6-BEB0-4DD7-97BF-1E3654A04610}" type="presParOf" srcId="{EE11FBCB-4BF8-462B-98CD-4A0606549D2F}" destId="{AA016FCE-417A-4BD0-AE96-ACFEDD29467E}" srcOrd="8" destOrd="0" presId="urn:microsoft.com/office/officeart/2005/8/layout/vList2"/>
    <dgm:cxn modelId="{D032E42D-9B96-4C08-9CCF-409E428677D1}" type="presParOf" srcId="{EE11FBCB-4BF8-462B-98CD-4A0606549D2F}" destId="{F105CF93-800B-4C41-9E29-52EB6699F7DD}" srcOrd="9" destOrd="0" presId="urn:microsoft.com/office/officeart/2005/8/layout/vList2"/>
    <dgm:cxn modelId="{4FD702D7-C4AB-42E2-8E6B-A9AF56018073}" type="presParOf" srcId="{EE11FBCB-4BF8-462B-98CD-4A0606549D2F}" destId="{5D46A7BC-D50D-44EA-B6DB-19C0E4248B6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DF0C7D-8A69-42F8-B35E-27E3D4CFF67D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5CF43FAC-D1A6-474C-BB10-144B41E4C8B8}">
      <dgm:prSet custT="1"/>
      <dgm:spPr/>
      <dgm:t>
        <a:bodyPr/>
        <a:lstStyle/>
        <a:p>
          <a:pPr rtl="0"/>
          <a:r>
            <a:rPr lang="ru-RU" sz="1400" dirty="0" smtClean="0"/>
            <a:t>ЗАЧИСЛЕНИЕ НА БЮДЖЕТНЫЕ МЕСТА ПО ОТДЕЛЬНОМУ КОНКУРСУ</a:t>
          </a:r>
          <a:endParaRPr lang="ru-RU" sz="1400" dirty="0"/>
        </a:p>
      </dgm:t>
    </dgm:pt>
    <dgm:pt modelId="{E10A41B7-9B7D-4B57-A7EB-965EF046A7A9}" type="parTrans" cxnId="{192C70DD-2C8F-46FE-8A01-E52A1CCFF027}">
      <dgm:prSet/>
      <dgm:spPr/>
      <dgm:t>
        <a:bodyPr/>
        <a:lstStyle/>
        <a:p>
          <a:endParaRPr lang="ru-RU"/>
        </a:p>
      </dgm:t>
    </dgm:pt>
    <dgm:pt modelId="{DB111ED0-A464-4090-A460-84D9E949E6D3}" type="sibTrans" cxnId="{192C70DD-2C8F-46FE-8A01-E52A1CCFF027}">
      <dgm:prSet/>
      <dgm:spPr/>
      <dgm:t>
        <a:bodyPr/>
        <a:lstStyle/>
        <a:p>
          <a:endParaRPr lang="ru-RU"/>
        </a:p>
      </dgm:t>
    </dgm:pt>
    <dgm:pt modelId="{F17A9223-F468-4498-8B58-B10EC2739CC2}">
      <dgm:prSet custT="1"/>
      <dgm:spPr/>
      <dgm:t>
        <a:bodyPr/>
        <a:lstStyle/>
        <a:p>
          <a:pPr rtl="0"/>
          <a:r>
            <a:rPr lang="ru-RU" sz="1400" dirty="0" smtClean="0"/>
            <a:t>ДОПОЛНИТЕЛЬНЫЕ ЕЖЕМЕСЯЧНЫЕ СТИПЕНДИИ СТУДЕНТАМ, ОБУЧАЮЩИМСЯ ПО ЦЕЛЕВОЙ ПОДГОТОВКЕ, ИМЕЮЩИМ ПО ИТОГАМ СЕССИИ ОЦЕНКИ «4» И «5</a:t>
          </a:r>
          <a:r>
            <a:rPr lang="ru-RU" sz="1400" dirty="0" smtClean="0"/>
            <a:t>»</a:t>
          </a:r>
          <a:endParaRPr lang="ru-RU" sz="1400" dirty="0" smtClean="0"/>
        </a:p>
      </dgm:t>
    </dgm:pt>
    <dgm:pt modelId="{F9525AB2-3319-4B4F-93CA-2044CF29E86E}" type="parTrans" cxnId="{89F87D53-80FA-44CD-BE73-BAFB5371A727}">
      <dgm:prSet/>
      <dgm:spPr/>
      <dgm:t>
        <a:bodyPr/>
        <a:lstStyle/>
        <a:p>
          <a:endParaRPr lang="ru-RU"/>
        </a:p>
      </dgm:t>
    </dgm:pt>
    <dgm:pt modelId="{805F9EF6-E64C-4D05-8C17-2E5C5384FB5B}" type="sibTrans" cxnId="{89F87D53-80FA-44CD-BE73-BAFB5371A727}">
      <dgm:prSet/>
      <dgm:spPr/>
      <dgm:t>
        <a:bodyPr/>
        <a:lstStyle/>
        <a:p>
          <a:endParaRPr lang="ru-RU"/>
        </a:p>
      </dgm:t>
    </dgm:pt>
    <dgm:pt modelId="{25A1F030-8EF4-4946-A751-697FEAF04742}">
      <dgm:prSet custT="1"/>
      <dgm:spPr/>
      <dgm:t>
        <a:bodyPr/>
        <a:lstStyle/>
        <a:p>
          <a:pPr rtl="0"/>
          <a:r>
            <a:rPr lang="ru-RU" sz="1400" dirty="0" smtClean="0"/>
            <a:t>РЕШЕНИЕ ВОПРОСА О ПРЕДОСТАВЛЕНИИ ВУЗОМ ОБЩЕЖИТИЯ СТУДЕНТУ НА ПЕРИОД ОБУЧЕНИЯ</a:t>
          </a:r>
          <a:endParaRPr lang="ru-RU" sz="1400" dirty="0"/>
        </a:p>
      </dgm:t>
    </dgm:pt>
    <dgm:pt modelId="{30233655-C5D7-443C-B098-85CFCB46EA8D}" type="parTrans" cxnId="{10989D81-DD96-4410-B9F2-01D48401B3A9}">
      <dgm:prSet/>
      <dgm:spPr/>
      <dgm:t>
        <a:bodyPr/>
        <a:lstStyle/>
        <a:p>
          <a:endParaRPr lang="ru-RU"/>
        </a:p>
      </dgm:t>
    </dgm:pt>
    <dgm:pt modelId="{ED66DB89-5C1C-45C0-B82B-47FAD2607951}" type="sibTrans" cxnId="{10989D81-DD96-4410-B9F2-01D48401B3A9}">
      <dgm:prSet/>
      <dgm:spPr/>
      <dgm:t>
        <a:bodyPr/>
        <a:lstStyle/>
        <a:p>
          <a:endParaRPr lang="ru-RU"/>
        </a:p>
      </dgm:t>
    </dgm:pt>
    <dgm:pt modelId="{E6DCA4D8-72FD-462E-938F-B05DF8B8FC03}">
      <dgm:prSet custT="1"/>
      <dgm:spPr/>
      <dgm:t>
        <a:bodyPr/>
        <a:lstStyle/>
        <a:p>
          <a:pPr rtl="0"/>
          <a:r>
            <a:rPr lang="ru-RU" sz="1400" dirty="0" smtClean="0"/>
            <a:t>ОРГАНИЗАЦИЯ ПРОХОЖДЕНИЯ ВСЕХ ВИДОВ ПРАКТИК В АО «ИСС» С ВЫПЛАТОЙ ЗАРАБОТНОЙ ПЛАТЫ И НАЗНАЧЕНИЕ РУКОВОДИТЕЛЕЙ ПРАКТИК ИЗ ЧИСЛА СПЕЦИАЛИСТОВ АО «ИСС»</a:t>
          </a:r>
          <a:endParaRPr lang="ru-RU" sz="1400" dirty="0"/>
        </a:p>
      </dgm:t>
    </dgm:pt>
    <dgm:pt modelId="{BF13D14A-6310-4D42-BD22-7B3C0C9A05B7}" type="parTrans" cxnId="{983D73A5-CC5A-4F8B-B0B9-90ECBDB4557E}">
      <dgm:prSet/>
      <dgm:spPr/>
      <dgm:t>
        <a:bodyPr/>
        <a:lstStyle/>
        <a:p>
          <a:endParaRPr lang="ru-RU"/>
        </a:p>
      </dgm:t>
    </dgm:pt>
    <dgm:pt modelId="{85915E48-3E80-4BF1-BAC2-A1614709BFA0}" type="sibTrans" cxnId="{983D73A5-CC5A-4F8B-B0B9-90ECBDB4557E}">
      <dgm:prSet/>
      <dgm:spPr/>
      <dgm:t>
        <a:bodyPr/>
        <a:lstStyle/>
        <a:p>
          <a:endParaRPr lang="ru-RU"/>
        </a:p>
      </dgm:t>
    </dgm:pt>
    <dgm:pt modelId="{17F2617C-1A45-4662-A275-FB06651DF76C}">
      <dgm:prSet custT="1"/>
      <dgm:spPr/>
      <dgm:t>
        <a:bodyPr/>
        <a:lstStyle/>
        <a:p>
          <a:pPr rtl="0"/>
          <a:r>
            <a:rPr lang="ru-RU" sz="1400" dirty="0" smtClean="0"/>
            <a:t>ОПЛАТА ПРОЕЗДА К МЕСТУ ПРОХОЖДЕНИЯ ПРАКТИКИ И ОБРАТНО СТУДЕНТАМ, ОБУЧАЮЩИМСЯ ЗА ПРЕДЕЛАМИ КРАСНОЯРСКОГО КРАЯ</a:t>
          </a:r>
          <a:endParaRPr lang="ru-RU" sz="1400" dirty="0"/>
        </a:p>
      </dgm:t>
    </dgm:pt>
    <dgm:pt modelId="{BD3268E7-B862-4333-9B8F-5D6A13FDADF5}" type="parTrans" cxnId="{CE47C914-8E35-4422-AF6F-8C361A4B184C}">
      <dgm:prSet/>
      <dgm:spPr/>
      <dgm:t>
        <a:bodyPr/>
        <a:lstStyle/>
        <a:p>
          <a:endParaRPr lang="ru-RU"/>
        </a:p>
      </dgm:t>
    </dgm:pt>
    <dgm:pt modelId="{63C38D50-B2E1-4580-9A4F-E193EFB06591}" type="sibTrans" cxnId="{CE47C914-8E35-4422-AF6F-8C361A4B184C}">
      <dgm:prSet/>
      <dgm:spPr/>
      <dgm:t>
        <a:bodyPr/>
        <a:lstStyle/>
        <a:p>
          <a:endParaRPr lang="ru-RU"/>
        </a:p>
      </dgm:t>
    </dgm:pt>
    <dgm:pt modelId="{B09349DE-E26B-42E5-9A6C-56449923C763}">
      <dgm:prSet custT="1"/>
      <dgm:spPr/>
      <dgm:t>
        <a:bodyPr/>
        <a:lstStyle/>
        <a:p>
          <a:pPr rtl="0"/>
          <a:r>
            <a:rPr lang="ru-RU" sz="1400" dirty="0" smtClean="0"/>
            <a:t>ПРЕДОСТАВЛЕНИЕ МЕСТА ПРОЖИВАНИЯ НА ПЕРИОД ПРОХОЖДЕНИЯ ПРАКТИКИ ИНОГОРОДНИМ СТУДЕНТАМ</a:t>
          </a:r>
          <a:endParaRPr lang="ru-RU" sz="1400" dirty="0"/>
        </a:p>
      </dgm:t>
    </dgm:pt>
    <dgm:pt modelId="{94E01730-F9A9-400F-A4A1-A8BFBE621254}" type="parTrans" cxnId="{B1C65873-702D-463D-B5A2-999A88490E0D}">
      <dgm:prSet/>
      <dgm:spPr/>
      <dgm:t>
        <a:bodyPr/>
        <a:lstStyle/>
        <a:p>
          <a:endParaRPr lang="ru-RU"/>
        </a:p>
      </dgm:t>
    </dgm:pt>
    <dgm:pt modelId="{59F0158F-C058-4D33-ACCD-73CB899D3D52}" type="sibTrans" cxnId="{B1C65873-702D-463D-B5A2-999A88490E0D}">
      <dgm:prSet/>
      <dgm:spPr/>
      <dgm:t>
        <a:bodyPr/>
        <a:lstStyle/>
        <a:p>
          <a:endParaRPr lang="ru-RU"/>
        </a:p>
      </dgm:t>
    </dgm:pt>
    <dgm:pt modelId="{C00B8BE9-893D-42A5-945E-00B96A7FCECA}">
      <dgm:prSet custT="1"/>
      <dgm:spPr/>
      <dgm:t>
        <a:bodyPr/>
        <a:lstStyle/>
        <a:p>
          <a:pPr rtl="0"/>
          <a:r>
            <a:rPr lang="ru-RU" sz="1400" dirty="0" smtClean="0"/>
            <a:t>ГАРАНТИРОВАННОЕ ТРУДОУСТРОЙСТВО В АО «ИСС» ПО ПОЛУЧЕННОЙ СПЕЦИАЛЬНОСТИ ПРИ ВЫПОЛНЕНИИ УСЛОВИЙ ДОГОВОРА</a:t>
          </a:r>
          <a:endParaRPr lang="ru-RU" sz="1400" dirty="0"/>
        </a:p>
      </dgm:t>
    </dgm:pt>
    <dgm:pt modelId="{EFDFA957-6596-47B0-B48C-07DF22E6FFCE}" type="parTrans" cxnId="{5C841EE8-1F73-4EFC-9AAA-169378184FF4}">
      <dgm:prSet/>
      <dgm:spPr/>
      <dgm:t>
        <a:bodyPr/>
        <a:lstStyle/>
        <a:p>
          <a:endParaRPr lang="ru-RU"/>
        </a:p>
      </dgm:t>
    </dgm:pt>
    <dgm:pt modelId="{6B91115B-CB76-44CD-B15E-13DE289D7274}" type="sibTrans" cxnId="{5C841EE8-1F73-4EFC-9AAA-169378184FF4}">
      <dgm:prSet/>
      <dgm:spPr/>
      <dgm:t>
        <a:bodyPr/>
        <a:lstStyle/>
        <a:p>
          <a:endParaRPr lang="ru-RU"/>
        </a:p>
      </dgm:t>
    </dgm:pt>
    <dgm:pt modelId="{22E965AB-027A-4998-A852-96099A65F244}" type="pres">
      <dgm:prSet presAssocID="{54DF0C7D-8A69-42F8-B35E-27E3D4CFF6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9830EF-2ACC-4421-9DA4-81A71A4FDD6D}" type="pres">
      <dgm:prSet presAssocID="{5CF43FAC-D1A6-474C-BB10-144B41E4C8B8}" presName="parentText" presStyleLbl="node1" presStyleIdx="0" presStyleCnt="7" custScaleY="58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8795D-4ADA-420C-B35C-57D5C032B9BE}" type="pres">
      <dgm:prSet presAssocID="{DB111ED0-A464-4090-A460-84D9E949E6D3}" presName="spacer" presStyleCnt="0"/>
      <dgm:spPr/>
    </dgm:pt>
    <dgm:pt modelId="{BCDDBE91-1F48-4DBA-BC9B-391720FBA639}" type="pres">
      <dgm:prSet presAssocID="{F17A9223-F468-4498-8B58-B10EC2739CC2}" presName="parentText" presStyleLbl="node1" presStyleIdx="1" presStyleCnt="7" custScaleY="76686" custLinFactNeighborX="306" custLinFactNeighborY="-259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9307D-B461-4AD4-B231-AE0B5E27C342}" type="pres">
      <dgm:prSet presAssocID="{805F9EF6-E64C-4D05-8C17-2E5C5384FB5B}" presName="spacer" presStyleCnt="0"/>
      <dgm:spPr/>
    </dgm:pt>
    <dgm:pt modelId="{98B74A80-DB73-4411-9261-D9D7175D03BB}" type="pres">
      <dgm:prSet presAssocID="{25A1F030-8EF4-4946-A751-697FEAF04742}" presName="parentText" presStyleLbl="node1" presStyleIdx="2" presStyleCnt="7" custScaleY="771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BAB22F-5031-40C8-B7DF-E2EFDCEB1936}" type="pres">
      <dgm:prSet presAssocID="{ED66DB89-5C1C-45C0-B82B-47FAD2607951}" presName="spacer" presStyleCnt="0"/>
      <dgm:spPr/>
    </dgm:pt>
    <dgm:pt modelId="{F75DF5E0-93A7-4802-9395-19D6C9DAB813}" type="pres">
      <dgm:prSet presAssocID="{E6DCA4D8-72FD-462E-938F-B05DF8B8FC03}" presName="parentText" presStyleLbl="node1" presStyleIdx="3" presStyleCnt="7" custScaleY="805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735D3-F8BA-4358-AF48-E3B395CC71B9}" type="pres">
      <dgm:prSet presAssocID="{85915E48-3E80-4BF1-BAC2-A1614709BFA0}" presName="spacer" presStyleCnt="0"/>
      <dgm:spPr/>
    </dgm:pt>
    <dgm:pt modelId="{8DA41185-6B15-49EB-819C-A4DF5B1737B8}" type="pres">
      <dgm:prSet presAssocID="{17F2617C-1A45-4662-A275-FB06651DF76C}" presName="parentText" presStyleLbl="node1" presStyleIdx="4" presStyleCnt="7" custScaleY="77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3E375-3766-487C-A008-3B441A19FF83}" type="pres">
      <dgm:prSet presAssocID="{63C38D50-B2E1-4580-9A4F-E193EFB06591}" presName="spacer" presStyleCnt="0"/>
      <dgm:spPr/>
    </dgm:pt>
    <dgm:pt modelId="{644EF2A6-E32E-4201-BD8C-4B8798F7050C}" type="pres">
      <dgm:prSet presAssocID="{B09349DE-E26B-42E5-9A6C-56449923C763}" presName="parentText" presStyleLbl="node1" presStyleIdx="5" presStyleCnt="7" custScaleY="785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FD8A9-B5AE-4736-9676-B1E213630AEE}" type="pres">
      <dgm:prSet presAssocID="{59F0158F-C058-4D33-ACCD-73CB899D3D52}" presName="spacer" presStyleCnt="0"/>
      <dgm:spPr/>
    </dgm:pt>
    <dgm:pt modelId="{B1B82C5A-9394-430F-947D-9D57AA9CE7E0}" type="pres">
      <dgm:prSet presAssocID="{C00B8BE9-893D-42A5-945E-00B96A7FCECA}" presName="parentText" presStyleLbl="node1" presStyleIdx="6" presStyleCnt="7" custScaleY="772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922A12-3B38-423B-AE45-143CF8CA729C}" type="presOf" srcId="{54DF0C7D-8A69-42F8-B35E-27E3D4CFF67D}" destId="{22E965AB-027A-4998-A852-96099A65F244}" srcOrd="0" destOrd="0" presId="urn:microsoft.com/office/officeart/2005/8/layout/vList2"/>
    <dgm:cxn modelId="{92F251C0-809C-4068-AEC2-1757744C9B54}" type="presOf" srcId="{B09349DE-E26B-42E5-9A6C-56449923C763}" destId="{644EF2A6-E32E-4201-BD8C-4B8798F7050C}" srcOrd="0" destOrd="0" presId="urn:microsoft.com/office/officeart/2005/8/layout/vList2"/>
    <dgm:cxn modelId="{B1C65873-702D-463D-B5A2-999A88490E0D}" srcId="{54DF0C7D-8A69-42F8-B35E-27E3D4CFF67D}" destId="{B09349DE-E26B-42E5-9A6C-56449923C763}" srcOrd="5" destOrd="0" parTransId="{94E01730-F9A9-400F-A4A1-A8BFBE621254}" sibTransId="{59F0158F-C058-4D33-ACCD-73CB899D3D52}"/>
    <dgm:cxn modelId="{5C841EE8-1F73-4EFC-9AAA-169378184FF4}" srcId="{54DF0C7D-8A69-42F8-B35E-27E3D4CFF67D}" destId="{C00B8BE9-893D-42A5-945E-00B96A7FCECA}" srcOrd="6" destOrd="0" parTransId="{EFDFA957-6596-47B0-B48C-07DF22E6FFCE}" sibTransId="{6B91115B-CB76-44CD-B15E-13DE289D7274}"/>
    <dgm:cxn modelId="{6FA5CD01-7870-438D-88F1-F3C0AB56EB44}" type="presOf" srcId="{E6DCA4D8-72FD-462E-938F-B05DF8B8FC03}" destId="{F75DF5E0-93A7-4802-9395-19D6C9DAB813}" srcOrd="0" destOrd="0" presId="urn:microsoft.com/office/officeart/2005/8/layout/vList2"/>
    <dgm:cxn modelId="{824E42B9-437F-46D1-AEAE-A85099AB7003}" type="presOf" srcId="{F17A9223-F468-4498-8B58-B10EC2739CC2}" destId="{BCDDBE91-1F48-4DBA-BC9B-391720FBA639}" srcOrd="0" destOrd="0" presId="urn:microsoft.com/office/officeart/2005/8/layout/vList2"/>
    <dgm:cxn modelId="{192C70DD-2C8F-46FE-8A01-E52A1CCFF027}" srcId="{54DF0C7D-8A69-42F8-B35E-27E3D4CFF67D}" destId="{5CF43FAC-D1A6-474C-BB10-144B41E4C8B8}" srcOrd="0" destOrd="0" parTransId="{E10A41B7-9B7D-4B57-A7EB-965EF046A7A9}" sibTransId="{DB111ED0-A464-4090-A460-84D9E949E6D3}"/>
    <dgm:cxn modelId="{CE47C914-8E35-4422-AF6F-8C361A4B184C}" srcId="{54DF0C7D-8A69-42F8-B35E-27E3D4CFF67D}" destId="{17F2617C-1A45-4662-A275-FB06651DF76C}" srcOrd="4" destOrd="0" parTransId="{BD3268E7-B862-4333-9B8F-5D6A13FDADF5}" sibTransId="{63C38D50-B2E1-4580-9A4F-E193EFB06591}"/>
    <dgm:cxn modelId="{8EACA541-914E-4DF5-8B0E-54D733BA8C15}" type="presOf" srcId="{C00B8BE9-893D-42A5-945E-00B96A7FCECA}" destId="{B1B82C5A-9394-430F-947D-9D57AA9CE7E0}" srcOrd="0" destOrd="0" presId="urn:microsoft.com/office/officeart/2005/8/layout/vList2"/>
    <dgm:cxn modelId="{99842CFA-D6F8-4A36-8725-26765E2FAC7A}" type="presOf" srcId="{5CF43FAC-D1A6-474C-BB10-144B41E4C8B8}" destId="{B19830EF-2ACC-4421-9DA4-81A71A4FDD6D}" srcOrd="0" destOrd="0" presId="urn:microsoft.com/office/officeart/2005/8/layout/vList2"/>
    <dgm:cxn modelId="{4602DD4E-9A03-4C5A-9700-3E3F6970A3E9}" type="presOf" srcId="{17F2617C-1A45-4662-A275-FB06651DF76C}" destId="{8DA41185-6B15-49EB-819C-A4DF5B1737B8}" srcOrd="0" destOrd="0" presId="urn:microsoft.com/office/officeart/2005/8/layout/vList2"/>
    <dgm:cxn modelId="{89F87D53-80FA-44CD-BE73-BAFB5371A727}" srcId="{54DF0C7D-8A69-42F8-B35E-27E3D4CFF67D}" destId="{F17A9223-F468-4498-8B58-B10EC2739CC2}" srcOrd="1" destOrd="0" parTransId="{F9525AB2-3319-4B4F-93CA-2044CF29E86E}" sibTransId="{805F9EF6-E64C-4D05-8C17-2E5C5384FB5B}"/>
    <dgm:cxn modelId="{E4EC4A1D-69DA-4464-BD56-5B5AEB50C4BB}" type="presOf" srcId="{25A1F030-8EF4-4946-A751-697FEAF04742}" destId="{98B74A80-DB73-4411-9261-D9D7175D03BB}" srcOrd="0" destOrd="0" presId="urn:microsoft.com/office/officeart/2005/8/layout/vList2"/>
    <dgm:cxn modelId="{10989D81-DD96-4410-B9F2-01D48401B3A9}" srcId="{54DF0C7D-8A69-42F8-B35E-27E3D4CFF67D}" destId="{25A1F030-8EF4-4946-A751-697FEAF04742}" srcOrd="2" destOrd="0" parTransId="{30233655-C5D7-443C-B098-85CFCB46EA8D}" sibTransId="{ED66DB89-5C1C-45C0-B82B-47FAD2607951}"/>
    <dgm:cxn modelId="{983D73A5-CC5A-4F8B-B0B9-90ECBDB4557E}" srcId="{54DF0C7D-8A69-42F8-B35E-27E3D4CFF67D}" destId="{E6DCA4D8-72FD-462E-938F-B05DF8B8FC03}" srcOrd="3" destOrd="0" parTransId="{BF13D14A-6310-4D42-BD22-7B3C0C9A05B7}" sibTransId="{85915E48-3E80-4BF1-BAC2-A1614709BFA0}"/>
    <dgm:cxn modelId="{E07242A0-881F-40C4-96E9-83F3E4A5777E}" type="presParOf" srcId="{22E965AB-027A-4998-A852-96099A65F244}" destId="{B19830EF-2ACC-4421-9DA4-81A71A4FDD6D}" srcOrd="0" destOrd="0" presId="urn:microsoft.com/office/officeart/2005/8/layout/vList2"/>
    <dgm:cxn modelId="{369B05FA-3AB7-46D0-9F1A-B73506261A4A}" type="presParOf" srcId="{22E965AB-027A-4998-A852-96099A65F244}" destId="{98B8795D-4ADA-420C-B35C-57D5C032B9BE}" srcOrd="1" destOrd="0" presId="urn:microsoft.com/office/officeart/2005/8/layout/vList2"/>
    <dgm:cxn modelId="{9105BEAE-EFDE-41E8-9402-77A07DDA1B7A}" type="presParOf" srcId="{22E965AB-027A-4998-A852-96099A65F244}" destId="{BCDDBE91-1F48-4DBA-BC9B-391720FBA639}" srcOrd="2" destOrd="0" presId="urn:microsoft.com/office/officeart/2005/8/layout/vList2"/>
    <dgm:cxn modelId="{A5E83153-B5EC-4C9C-9EF9-03FBB218A9A0}" type="presParOf" srcId="{22E965AB-027A-4998-A852-96099A65F244}" destId="{D5A9307D-B461-4AD4-B231-AE0B5E27C342}" srcOrd="3" destOrd="0" presId="urn:microsoft.com/office/officeart/2005/8/layout/vList2"/>
    <dgm:cxn modelId="{BF323E6B-A1DC-493A-B51B-1EDFB28FD299}" type="presParOf" srcId="{22E965AB-027A-4998-A852-96099A65F244}" destId="{98B74A80-DB73-4411-9261-D9D7175D03BB}" srcOrd="4" destOrd="0" presId="urn:microsoft.com/office/officeart/2005/8/layout/vList2"/>
    <dgm:cxn modelId="{5410FCA7-D35F-45E2-9210-75FD8194666C}" type="presParOf" srcId="{22E965AB-027A-4998-A852-96099A65F244}" destId="{08BAB22F-5031-40C8-B7DF-E2EFDCEB1936}" srcOrd="5" destOrd="0" presId="urn:microsoft.com/office/officeart/2005/8/layout/vList2"/>
    <dgm:cxn modelId="{2540E013-20DC-4E76-9DD9-226C9E5FF5A5}" type="presParOf" srcId="{22E965AB-027A-4998-A852-96099A65F244}" destId="{F75DF5E0-93A7-4802-9395-19D6C9DAB813}" srcOrd="6" destOrd="0" presId="urn:microsoft.com/office/officeart/2005/8/layout/vList2"/>
    <dgm:cxn modelId="{9BDB083D-5F99-4821-99FF-1EC5C7EA3C6F}" type="presParOf" srcId="{22E965AB-027A-4998-A852-96099A65F244}" destId="{859735D3-F8BA-4358-AF48-E3B395CC71B9}" srcOrd="7" destOrd="0" presId="urn:microsoft.com/office/officeart/2005/8/layout/vList2"/>
    <dgm:cxn modelId="{8F6DEBA0-2C7D-4EF5-81D7-65CFA638B05C}" type="presParOf" srcId="{22E965AB-027A-4998-A852-96099A65F244}" destId="{8DA41185-6B15-49EB-819C-A4DF5B1737B8}" srcOrd="8" destOrd="0" presId="urn:microsoft.com/office/officeart/2005/8/layout/vList2"/>
    <dgm:cxn modelId="{35BB9FBA-7489-437C-B78D-8E20A5CB23E8}" type="presParOf" srcId="{22E965AB-027A-4998-A852-96099A65F244}" destId="{36D3E375-3766-487C-A008-3B441A19FF83}" srcOrd="9" destOrd="0" presId="urn:microsoft.com/office/officeart/2005/8/layout/vList2"/>
    <dgm:cxn modelId="{60A67D65-CA50-4875-AABB-A2E18340CDB1}" type="presParOf" srcId="{22E965AB-027A-4998-A852-96099A65F244}" destId="{644EF2A6-E32E-4201-BD8C-4B8798F7050C}" srcOrd="10" destOrd="0" presId="urn:microsoft.com/office/officeart/2005/8/layout/vList2"/>
    <dgm:cxn modelId="{46CE5B5C-FD54-4576-A820-5F133AB7C3E9}" type="presParOf" srcId="{22E965AB-027A-4998-A852-96099A65F244}" destId="{103FD8A9-B5AE-4736-9676-B1E213630AEE}" srcOrd="11" destOrd="0" presId="urn:microsoft.com/office/officeart/2005/8/layout/vList2"/>
    <dgm:cxn modelId="{BF0F9033-E9D7-4D76-92ED-EF6A179D58E7}" type="presParOf" srcId="{22E965AB-027A-4998-A852-96099A65F244}" destId="{B1B82C5A-9394-430F-947D-9D57AA9CE7E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90370B-EB00-4FE8-83F7-542F8CDD96B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8E06A9-3F01-4CA6-B987-108169B40462}">
      <dgm:prSet/>
      <dgm:spPr>
        <a:solidFill>
          <a:schemeClr val="tx2">
            <a:lumMod val="75000"/>
            <a:alpha val="76000"/>
          </a:schemeClr>
        </a:solidFill>
      </dgm:spPr>
      <dgm:t>
        <a:bodyPr/>
        <a:lstStyle/>
        <a:p>
          <a:pPr rtl="0"/>
          <a:r>
            <a:rPr lang="ru-RU" dirty="0" smtClean="0"/>
            <a:t>отличная и хорошая успеваемость</a:t>
          </a:r>
          <a:endParaRPr lang="ru-RU" dirty="0"/>
        </a:p>
      </dgm:t>
    </dgm:pt>
    <dgm:pt modelId="{0CA86E76-7802-4849-AC1C-70FDC73FE5B6}" type="parTrans" cxnId="{67A450F5-001F-4577-B1E4-1E32F3811A8A}">
      <dgm:prSet/>
      <dgm:spPr/>
      <dgm:t>
        <a:bodyPr/>
        <a:lstStyle/>
        <a:p>
          <a:endParaRPr lang="ru-RU"/>
        </a:p>
      </dgm:t>
    </dgm:pt>
    <dgm:pt modelId="{C4F19656-9288-4661-AD09-DB2EEE628278}" type="sibTrans" cxnId="{67A450F5-001F-4577-B1E4-1E32F3811A8A}">
      <dgm:prSet/>
      <dgm:spPr/>
      <dgm:t>
        <a:bodyPr/>
        <a:lstStyle/>
        <a:p>
          <a:endParaRPr lang="ru-RU"/>
        </a:p>
      </dgm:t>
    </dgm:pt>
    <dgm:pt modelId="{497C2069-D2D2-41D6-A9E8-43039A89E906}">
      <dgm:prSet/>
      <dgm:spPr>
        <a:solidFill>
          <a:schemeClr val="accent1">
            <a:lumMod val="60000"/>
            <a:lumOff val="40000"/>
            <a:alpha val="94000"/>
          </a:schemeClr>
        </a:solidFill>
      </dgm:spPr>
      <dgm:t>
        <a:bodyPr/>
        <a:lstStyle/>
        <a:p>
          <a:pPr rtl="0"/>
          <a:r>
            <a:rPr lang="ru-RU" dirty="0" smtClean="0"/>
            <a:t>интерес к техническому творчеству</a:t>
          </a:r>
          <a:endParaRPr lang="ru-RU" dirty="0"/>
        </a:p>
      </dgm:t>
    </dgm:pt>
    <dgm:pt modelId="{B575AF69-291D-405F-AD45-ED4CD5C44530}" type="parTrans" cxnId="{324B1A65-8BF3-4075-85CC-705D2389CC32}">
      <dgm:prSet/>
      <dgm:spPr/>
      <dgm:t>
        <a:bodyPr/>
        <a:lstStyle/>
        <a:p>
          <a:endParaRPr lang="ru-RU"/>
        </a:p>
      </dgm:t>
    </dgm:pt>
    <dgm:pt modelId="{332488DC-07B1-4DF1-B168-0A4501F15EDB}" type="sibTrans" cxnId="{324B1A65-8BF3-4075-85CC-705D2389CC32}">
      <dgm:prSet/>
      <dgm:spPr/>
      <dgm:t>
        <a:bodyPr/>
        <a:lstStyle/>
        <a:p>
          <a:endParaRPr lang="ru-RU"/>
        </a:p>
      </dgm:t>
    </dgm:pt>
    <dgm:pt modelId="{261A7EA2-2B13-4E67-B377-43FB0DC8C26E}">
      <dgm:prSet custT="1"/>
      <dgm:spPr>
        <a:solidFill>
          <a:schemeClr val="accent1">
            <a:lumMod val="75000"/>
            <a:alpha val="70000"/>
          </a:schemeClr>
        </a:solidFill>
      </dgm:spPr>
      <dgm:t>
        <a:bodyPr/>
        <a:lstStyle/>
        <a:p>
          <a:r>
            <a:rPr lang="ru-RU" sz="2200" dirty="0" smtClean="0"/>
            <a:t>активное участие в конкурсах, НПК, олимпиадах </a:t>
          </a:r>
        </a:p>
        <a:p>
          <a:r>
            <a:rPr lang="ru-RU" sz="1800" i="1" dirty="0" smtClean="0"/>
            <a:t>по физике, математике, информатике.</a:t>
          </a:r>
          <a:endParaRPr lang="ru-RU" sz="1800" i="1" dirty="0"/>
        </a:p>
      </dgm:t>
    </dgm:pt>
    <dgm:pt modelId="{98057295-5E27-48A3-929E-5094BD53AA83}" type="parTrans" cxnId="{EBC177D0-52D0-4FD0-84C8-51A6CCEFA047}">
      <dgm:prSet/>
      <dgm:spPr/>
      <dgm:t>
        <a:bodyPr/>
        <a:lstStyle/>
        <a:p>
          <a:endParaRPr lang="ru-RU"/>
        </a:p>
      </dgm:t>
    </dgm:pt>
    <dgm:pt modelId="{1D17E977-C7B6-4644-A9F1-9A872FDC90CD}" type="sibTrans" cxnId="{EBC177D0-52D0-4FD0-84C8-51A6CCEFA047}">
      <dgm:prSet/>
      <dgm:spPr/>
      <dgm:t>
        <a:bodyPr/>
        <a:lstStyle/>
        <a:p>
          <a:endParaRPr lang="ru-RU"/>
        </a:p>
      </dgm:t>
    </dgm:pt>
    <dgm:pt modelId="{26B371CC-D562-4129-ACFA-538824129B84}" type="pres">
      <dgm:prSet presAssocID="{3F90370B-EB00-4FE8-83F7-542F8CDD96B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FA945C-7642-4FA4-8819-2FB6E70FCE90}" type="pres">
      <dgm:prSet presAssocID="{358E06A9-3F01-4CA6-B987-108169B40462}" presName="circ1" presStyleLbl="vennNode1" presStyleIdx="0" presStyleCnt="3" custScaleX="104811"/>
      <dgm:spPr/>
      <dgm:t>
        <a:bodyPr/>
        <a:lstStyle/>
        <a:p>
          <a:endParaRPr lang="ru-RU"/>
        </a:p>
      </dgm:t>
    </dgm:pt>
    <dgm:pt modelId="{589B01D8-B1CE-48CA-AC79-78B75A791A4B}" type="pres">
      <dgm:prSet presAssocID="{358E06A9-3F01-4CA6-B987-108169B4046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B4C25-6FFE-4454-B57A-FCF4787363A0}" type="pres">
      <dgm:prSet presAssocID="{497C2069-D2D2-41D6-A9E8-43039A89E906}" presName="circ2" presStyleLbl="vennNode1" presStyleIdx="1" presStyleCnt="3" custScaleX="102383"/>
      <dgm:spPr/>
      <dgm:t>
        <a:bodyPr/>
        <a:lstStyle/>
        <a:p>
          <a:endParaRPr lang="ru-RU"/>
        </a:p>
      </dgm:t>
    </dgm:pt>
    <dgm:pt modelId="{D3E4B34F-AFAE-44B6-9735-2F8BE0690313}" type="pres">
      <dgm:prSet presAssocID="{497C2069-D2D2-41D6-A9E8-43039A89E90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6D253-96AB-4015-B036-00049B21BAB8}" type="pres">
      <dgm:prSet presAssocID="{261A7EA2-2B13-4E67-B377-43FB0DC8C26E}" presName="circ3" presStyleLbl="vennNode1" presStyleIdx="2" presStyleCnt="3" custScaleX="107033" custScaleY="100949"/>
      <dgm:spPr/>
      <dgm:t>
        <a:bodyPr/>
        <a:lstStyle/>
        <a:p>
          <a:endParaRPr lang="ru-RU"/>
        </a:p>
      </dgm:t>
    </dgm:pt>
    <dgm:pt modelId="{817C77FC-D243-4FBE-B035-9E95192C36E8}" type="pres">
      <dgm:prSet presAssocID="{261A7EA2-2B13-4E67-B377-43FB0DC8C26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A450F5-001F-4577-B1E4-1E32F3811A8A}" srcId="{3F90370B-EB00-4FE8-83F7-542F8CDD96BC}" destId="{358E06A9-3F01-4CA6-B987-108169B40462}" srcOrd="0" destOrd="0" parTransId="{0CA86E76-7802-4849-AC1C-70FDC73FE5B6}" sibTransId="{C4F19656-9288-4661-AD09-DB2EEE628278}"/>
    <dgm:cxn modelId="{EBC177D0-52D0-4FD0-84C8-51A6CCEFA047}" srcId="{3F90370B-EB00-4FE8-83F7-542F8CDD96BC}" destId="{261A7EA2-2B13-4E67-B377-43FB0DC8C26E}" srcOrd="2" destOrd="0" parTransId="{98057295-5E27-48A3-929E-5094BD53AA83}" sibTransId="{1D17E977-C7B6-4644-A9F1-9A872FDC90CD}"/>
    <dgm:cxn modelId="{675DB79F-98DE-460B-8D5D-86F48CD30DA6}" type="presOf" srcId="{497C2069-D2D2-41D6-A9E8-43039A89E906}" destId="{A4FB4C25-6FFE-4454-B57A-FCF4787363A0}" srcOrd="0" destOrd="0" presId="urn:microsoft.com/office/officeart/2005/8/layout/venn1"/>
    <dgm:cxn modelId="{324B1A65-8BF3-4075-85CC-705D2389CC32}" srcId="{3F90370B-EB00-4FE8-83F7-542F8CDD96BC}" destId="{497C2069-D2D2-41D6-A9E8-43039A89E906}" srcOrd="1" destOrd="0" parTransId="{B575AF69-291D-405F-AD45-ED4CD5C44530}" sibTransId="{332488DC-07B1-4DF1-B168-0A4501F15EDB}"/>
    <dgm:cxn modelId="{BCEFDB27-3549-4969-93C6-5C32CDFF61B2}" type="presOf" srcId="{261A7EA2-2B13-4E67-B377-43FB0DC8C26E}" destId="{817C77FC-D243-4FBE-B035-9E95192C36E8}" srcOrd="1" destOrd="0" presId="urn:microsoft.com/office/officeart/2005/8/layout/venn1"/>
    <dgm:cxn modelId="{E7C82969-CC7D-4E54-AAC4-42599B2F2778}" type="presOf" srcId="{497C2069-D2D2-41D6-A9E8-43039A89E906}" destId="{D3E4B34F-AFAE-44B6-9735-2F8BE0690313}" srcOrd="1" destOrd="0" presId="urn:microsoft.com/office/officeart/2005/8/layout/venn1"/>
    <dgm:cxn modelId="{CA7F0C4D-A99A-429F-B936-90C72B4C9402}" type="presOf" srcId="{261A7EA2-2B13-4E67-B377-43FB0DC8C26E}" destId="{EC66D253-96AB-4015-B036-00049B21BAB8}" srcOrd="0" destOrd="0" presId="urn:microsoft.com/office/officeart/2005/8/layout/venn1"/>
    <dgm:cxn modelId="{E4DCA1F5-9170-4359-A36C-6082BDEF1A5A}" type="presOf" srcId="{3F90370B-EB00-4FE8-83F7-542F8CDD96BC}" destId="{26B371CC-D562-4129-ACFA-538824129B84}" srcOrd="0" destOrd="0" presId="urn:microsoft.com/office/officeart/2005/8/layout/venn1"/>
    <dgm:cxn modelId="{03D4F9FE-4DE7-4132-AB66-E772AF6A6D2B}" type="presOf" srcId="{358E06A9-3F01-4CA6-B987-108169B40462}" destId="{09FA945C-7642-4FA4-8819-2FB6E70FCE90}" srcOrd="0" destOrd="0" presId="urn:microsoft.com/office/officeart/2005/8/layout/venn1"/>
    <dgm:cxn modelId="{00176668-F2D5-428B-95A5-400CE4D38C33}" type="presOf" srcId="{358E06A9-3F01-4CA6-B987-108169B40462}" destId="{589B01D8-B1CE-48CA-AC79-78B75A791A4B}" srcOrd="1" destOrd="0" presId="urn:microsoft.com/office/officeart/2005/8/layout/venn1"/>
    <dgm:cxn modelId="{A0EB8372-8D36-4BA2-A842-090928963E15}" type="presParOf" srcId="{26B371CC-D562-4129-ACFA-538824129B84}" destId="{09FA945C-7642-4FA4-8819-2FB6E70FCE90}" srcOrd="0" destOrd="0" presId="urn:microsoft.com/office/officeart/2005/8/layout/venn1"/>
    <dgm:cxn modelId="{70E8F0F8-EBBF-4004-887F-1F42B23BE5C6}" type="presParOf" srcId="{26B371CC-D562-4129-ACFA-538824129B84}" destId="{589B01D8-B1CE-48CA-AC79-78B75A791A4B}" srcOrd="1" destOrd="0" presId="urn:microsoft.com/office/officeart/2005/8/layout/venn1"/>
    <dgm:cxn modelId="{DBF06428-1A69-4262-A8C0-1211B615261E}" type="presParOf" srcId="{26B371CC-D562-4129-ACFA-538824129B84}" destId="{A4FB4C25-6FFE-4454-B57A-FCF4787363A0}" srcOrd="2" destOrd="0" presId="urn:microsoft.com/office/officeart/2005/8/layout/venn1"/>
    <dgm:cxn modelId="{879C9E98-F6D6-4FF7-A001-CFF7732ACF2A}" type="presParOf" srcId="{26B371CC-D562-4129-ACFA-538824129B84}" destId="{D3E4B34F-AFAE-44B6-9735-2F8BE0690313}" srcOrd="3" destOrd="0" presId="urn:microsoft.com/office/officeart/2005/8/layout/venn1"/>
    <dgm:cxn modelId="{5C5608DA-9E67-417B-9C4B-04D9EB52266F}" type="presParOf" srcId="{26B371CC-D562-4129-ACFA-538824129B84}" destId="{EC66D253-96AB-4015-B036-00049B21BAB8}" srcOrd="4" destOrd="0" presId="urn:microsoft.com/office/officeart/2005/8/layout/venn1"/>
    <dgm:cxn modelId="{E1721C36-5F6E-4DB0-9D2F-7E665286A156}" type="presParOf" srcId="{26B371CC-D562-4129-ACFA-538824129B84}" destId="{817C77FC-D243-4FBE-B035-9E95192C36E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DEDE5D2-2A2C-410C-A8CD-E54A507B1E3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D2A756-AC51-4510-9594-3277680EFD98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1300" b="1" dirty="0" smtClean="0">
              <a:solidFill>
                <a:srgbClr val="0070C0"/>
              </a:solidFill>
            </a:rPr>
            <a:t>г. КРАСНОЯРСК</a:t>
          </a:r>
          <a:endParaRPr lang="ru-RU" sz="1300" b="1" dirty="0">
            <a:solidFill>
              <a:srgbClr val="0070C0"/>
            </a:solidFill>
          </a:endParaRPr>
        </a:p>
      </dgm:t>
    </dgm:pt>
    <dgm:pt modelId="{602E2C75-803A-4CD6-9FE8-97ED8E570B93}" type="parTrans" cxnId="{DBE85352-6700-4EC9-B334-579759FBC537}">
      <dgm:prSet/>
      <dgm:spPr/>
      <dgm:t>
        <a:bodyPr/>
        <a:lstStyle/>
        <a:p>
          <a:endParaRPr lang="ru-RU"/>
        </a:p>
      </dgm:t>
    </dgm:pt>
    <dgm:pt modelId="{23941032-7791-48EF-981B-9FE6E7837C04}" type="sibTrans" cxnId="{DBE85352-6700-4EC9-B334-579759FBC537}">
      <dgm:prSet/>
      <dgm:spPr/>
      <dgm:t>
        <a:bodyPr/>
        <a:lstStyle/>
        <a:p>
          <a:endParaRPr lang="ru-RU"/>
        </a:p>
      </dgm:t>
    </dgm:pt>
    <dgm:pt modelId="{375FF665-0EA2-45FD-A57A-5A0B7CD63C2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dirty="0" smtClean="0"/>
            <a:t> </a:t>
          </a:r>
          <a:r>
            <a:rPr lang="ru-RU" sz="1400" dirty="0" smtClean="0">
              <a:solidFill>
                <a:srgbClr val="002060"/>
              </a:solidFill>
            </a:rPr>
            <a:t>«</a:t>
          </a:r>
          <a:r>
            <a:rPr lang="ru-RU" sz="1400" b="1" dirty="0" smtClean="0">
              <a:solidFill>
                <a:srgbClr val="002060"/>
              </a:solidFill>
            </a:rPr>
            <a:t>Сибирский федеральный университет» </a:t>
          </a:r>
          <a:endParaRPr lang="ru-RU" sz="1400" b="1" dirty="0">
            <a:solidFill>
              <a:srgbClr val="002060"/>
            </a:solidFill>
          </a:endParaRPr>
        </a:p>
      </dgm:t>
    </dgm:pt>
    <dgm:pt modelId="{1504A518-17B6-4BFD-8594-26C230F85350}" type="parTrans" cxnId="{679FE837-4760-4D2B-8EA5-EBDEE32B425B}">
      <dgm:prSet/>
      <dgm:spPr/>
      <dgm:t>
        <a:bodyPr/>
        <a:lstStyle/>
        <a:p>
          <a:endParaRPr lang="ru-RU"/>
        </a:p>
      </dgm:t>
    </dgm:pt>
    <dgm:pt modelId="{D4B2F54A-9A1C-4984-BF38-4F60AF776645}" type="sibTrans" cxnId="{679FE837-4760-4D2B-8EA5-EBDEE32B425B}">
      <dgm:prSet/>
      <dgm:spPr/>
      <dgm:t>
        <a:bodyPr/>
        <a:lstStyle/>
        <a:p>
          <a:endParaRPr lang="ru-RU"/>
        </a:p>
      </dgm:t>
    </dgm:pt>
    <dgm:pt modelId="{F76D1ECF-9837-4ADD-8BC1-37B7C42AC64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dirty="0" smtClean="0">
              <a:solidFill>
                <a:srgbClr val="002060"/>
              </a:solidFill>
            </a:rPr>
            <a:t>«</a:t>
          </a:r>
          <a:r>
            <a:rPr lang="ru-RU" sz="1400" b="1" dirty="0" smtClean="0">
              <a:solidFill>
                <a:srgbClr val="002060"/>
              </a:solidFill>
            </a:rPr>
            <a:t>Сибирский государственный аэрокосмический университет имени академика  М.Ф. </a:t>
          </a:r>
          <a:r>
            <a:rPr lang="ru-RU" sz="1400" b="1" dirty="0" err="1" smtClean="0">
              <a:solidFill>
                <a:srgbClr val="002060"/>
              </a:solidFill>
            </a:rPr>
            <a:t>Решетнёва</a:t>
          </a:r>
          <a:r>
            <a:rPr lang="ru-RU" sz="1400" b="1" dirty="0" smtClean="0">
              <a:solidFill>
                <a:srgbClr val="002060"/>
              </a:solidFill>
            </a:rPr>
            <a:t>» </a:t>
          </a:r>
          <a:endParaRPr lang="ru-RU" sz="1400" b="1" dirty="0">
            <a:solidFill>
              <a:srgbClr val="002060"/>
            </a:solidFill>
          </a:endParaRPr>
        </a:p>
      </dgm:t>
    </dgm:pt>
    <dgm:pt modelId="{60F54370-4BF9-4AE2-AA5B-E237278C6E83}" type="parTrans" cxnId="{9C1522A2-84B5-40D2-AD66-8F7A54E09BA7}">
      <dgm:prSet/>
      <dgm:spPr/>
      <dgm:t>
        <a:bodyPr/>
        <a:lstStyle/>
        <a:p>
          <a:endParaRPr lang="ru-RU"/>
        </a:p>
      </dgm:t>
    </dgm:pt>
    <dgm:pt modelId="{EB4D9B36-E13A-4E06-8FBA-BCF9CC1F0D9C}" type="sibTrans" cxnId="{9C1522A2-84B5-40D2-AD66-8F7A54E09BA7}">
      <dgm:prSet/>
      <dgm:spPr/>
      <dgm:t>
        <a:bodyPr/>
        <a:lstStyle/>
        <a:p>
          <a:endParaRPr lang="ru-RU"/>
        </a:p>
      </dgm:t>
    </dgm:pt>
    <dgm:pt modelId="{9D00C906-5B46-4FE4-AA91-103AF224F37A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1300" b="1" dirty="0" smtClean="0">
              <a:solidFill>
                <a:srgbClr val="0070C0"/>
              </a:solidFill>
            </a:rPr>
            <a:t>г. ТОМСК</a:t>
          </a:r>
          <a:endParaRPr lang="ru-RU" sz="1300" dirty="0">
            <a:solidFill>
              <a:srgbClr val="0070C0"/>
            </a:solidFill>
          </a:endParaRPr>
        </a:p>
      </dgm:t>
    </dgm:pt>
    <dgm:pt modelId="{89E2C795-BCBD-4D25-9C92-101845837018}" type="parTrans" cxnId="{C44782B7-E699-4FDC-9F92-14320425141D}">
      <dgm:prSet/>
      <dgm:spPr/>
      <dgm:t>
        <a:bodyPr/>
        <a:lstStyle/>
        <a:p>
          <a:endParaRPr lang="ru-RU"/>
        </a:p>
      </dgm:t>
    </dgm:pt>
    <dgm:pt modelId="{6F13BEB9-763D-4462-8311-09FC4E09ED09}" type="sibTrans" cxnId="{C44782B7-E699-4FDC-9F92-14320425141D}">
      <dgm:prSet/>
      <dgm:spPr/>
      <dgm:t>
        <a:bodyPr/>
        <a:lstStyle/>
        <a:p>
          <a:endParaRPr lang="ru-RU"/>
        </a:p>
      </dgm:t>
    </dgm:pt>
    <dgm:pt modelId="{972164B8-FC77-4AFE-8D3F-FC125DAE243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«Национальный исследовательский  Томский государственный университет» </a:t>
          </a:r>
          <a:endParaRPr lang="ru-RU" sz="1400" b="1" dirty="0">
            <a:solidFill>
              <a:srgbClr val="002060"/>
            </a:solidFill>
          </a:endParaRPr>
        </a:p>
      </dgm:t>
    </dgm:pt>
    <dgm:pt modelId="{AEB78461-DBCC-48A1-9181-E2F91BD2178F}" type="parTrans" cxnId="{01E0B63B-0DCA-4988-AE04-51F6F117B9F9}">
      <dgm:prSet/>
      <dgm:spPr/>
      <dgm:t>
        <a:bodyPr/>
        <a:lstStyle/>
        <a:p>
          <a:endParaRPr lang="ru-RU"/>
        </a:p>
      </dgm:t>
    </dgm:pt>
    <dgm:pt modelId="{ABCB24C3-4EB4-4039-9455-9DED54A0B843}" type="sibTrans" cxnId="{01E0B63B-0DCA-4988-AE04-51F6F117B9F9}">
      <dgm:prSet/>
      <dgm:spPr/>
      <dgm:t>
        <a:bodyPr/>
        <a:lstStyle/>
        <a:p>
          <a:endParaRPr lang="ru-RU"/>
        </a:p>
      </dgm:t>
    </dgm:pt>
    <dgm:pt modelId="{49534D63-007B-42CB-9A6F-1E3C49671F7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«Национальный исследовательский Томский политехнический университет» </a:t>
          </a:r>
          <a:endParaRPr lang="ru-RU" sz="1400" b="1" dirty="0">
            <a:solidFill>
              <a:srgbClr val="002060"/>
            </a:solidFill>
          </a:endParaRPr>
        </a:p>
      </dgm:t>
    </dgm:pt>
    <dgm:pt modelId="{E1B6EFE4-2DB2-4650-95B0-D3CE419DAD20}" type="parTrans" cxnId="{E441F025-C755-415E-A193-ADE9863BC5C9}">
      <dgm:prSet/>
      <dgm:spPr/>
      <dgm:t>
        <a:bodyPr/>
        <a:lstStyle/>
        <a:p>
          <a:endParaRPr lang="ru-RU"/>
        </a:p>
      </dgm:t>
    </dgm:pt>
    <dgm:pt modelId="{E3095F8A-06A1-481C-9F13-F3905EEB1EDF}" type="sibTrans" cxnId="{E441F025-C755-415E-A193-ADE9863BC5C9}">
      <dgm:prSet/>
      <dgm:spPr/>
      <dgm:t>
        <a:bodyPr/>
        <a:lstStyle/>
        <a:p>
          <a:endParaRPr lang="ru-RU"/>
        </a:p>
      </dgm:t>
    </dgm:pt>
    <dgm:pt modelId="{F060F723-AE63-4F0D-8464-0389C70D9AC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«Томский университет систем управления и радиоэлектроники» </a:t>
          </a:r>
          <a:endParaRPr lang="ru-RU" sz="1400" b="1" dirty="0">
            <a:solidFill>
              <a:srgbClr val="002060"/>
            </a:solidFill>
          </a:endParaRPr>
        </a:p>
      </dgm:t>
    </dgm:pt>
    <dgm:pt modelId="{ACCE1D47-4E4D-4A16-8700-9424B9B0CA47}" type="parTrans" cxnId="{D994E015-459F-4369-BF55-6D0752FB7B43}">
      <dgm:prSet/>
      <dgm:spPr/>
      <dgm:t>
        <a:bodyPr/>
        <a:lstStyle/>
        <a:p>
          <a:endParaRPr lang="ru-RU"/>
        </a:p>
      </dgm:t>
    </dgm:pt>
    <dgm:pt modelId="{942263F1-0372-4626-94AA-FCE420E96F97}" type="sibTrans" cxnId="{D994E015-459F-4369-BF55-6D0752FB7B43}">
      <dgm:prSet/>
      <dgm:spPr/>
      <dgm:t>
        <a:bodyPr/>
        <a:lstStyle/>
        <a:p>
          <a:endParaRPr lang="ru-RU"/>
        </a:p>
      </dgm:t>
    </dgm:pt>
    <dgm:pt modelId="{1A6796B4-4C2D-418D-A666-1FE59F666868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1300" b="1" smtClean="0">
              <a:solidFill>
                <a:srgbClr val="0070C0"/>
              </a:solidFill>
            </a:rPr>
            <a:t>г.НОВОСИБИРСК</a:t>
          </a:r>
          <a:endParaRPr lang="ru-RU" sz="1300">
            <a:solidFill>
              <a:srgbClr val="0070C0"/>
            </a:solidFill>
          </a:endParaRPr>
        </a:p>
      </dgm:t>
    </dgm:pt>
    <dgm:pt modelId="{12F22099-92FB-4A61-9238-98D4BD3FCAF5}" type="parTrans" cxnId="{B922BECE-406E-4598-8E32-43061077D83B}">
      <dgm:prSet/>
      <dgm:spPr/>
      <dgm:t>
        <a:bodyPr/>
        <a:lstStyle/>
        <a:p>
          <a:endParaRPr lang="ru-RU"/>
        </a:p>
      </dgm:t>
    </dgm:pt>
    <dgm:pt modelId="{83003288-29A0-4C8B-A1D1-A2893E1179D5}" type="sibTrans" cxnId="{B922BECE-406E-4598-8E32-43061077D83B}">
      <dgm:prSet/>
      <dgm:spPr/>
      <dgm:t>
        <a:bodyPr/>
        <a:lstStyle/>
        <a:p>
          <a:endParaRPr lang="ru-RU"/>
        </a:p>
      </dgm:t>
    </dgm:pt>
    <dgm:pt modelId="{90945074-2C70-451B-9949-9B5C241714AA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«Новосибирский государственный технический университет» </a:t>
          </a:r>
          <a:endParaRPr lang="ru-RU" sz="1400" b="1" dirty="0">
            <a:solidFill>
              <a:srgbClr val="002060"/>
            </a:solidFill>
          </a:endParaRPr>
        </a:p>
      </dgm:t>
    </dgm:pt>
    <dgm:pt modelId="{68D43752-5296-49B2-A55C-E65BEC1888F0}" type="parTrans" cxnId="{A60E7B0A-54E3-4DBF-9A4F-FCF1F9A6ED86}">
      <dgm:prSet/>
      <dgm:spPr/>
      <dgm:t>
        <a:bodyPr/>
        <a:lstStyle/>
        <a:p>
          <a:endParaRPr lang="ru-RU"/>
        </a:p>
      </dgm:t>
    </dgm:pt>
    <dgm:pt modelId="{E9864CEA-1660-4A05-8168-0B0009F72768}" type="sibTrans" cxnId="{A60E7B0A-54E3-4DBF-9A4F-FCF1F9A6ED86}">
      <dgm:prSet/>
      <dgm:spPr/>
      <dgm:t>
        <a:bodyPr/>
        <a:lstStyle/>
        <a:p>
          <a:endParaRPr lang="ru-RU"/>
        </a:p>
      </dgm:t>
    </dgm:pt>
    <dgm:pt modelId="{D6E13B84-34A4-4165-AFAD-022750D5E445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1300" b="1" smtClean="0">
              <a:solidFill>
                <a:srgbClr val="0070C0"/>
              </a:solidFill>
            </a:rPr>
            <a:t>г.САМАРА</a:t>
          </a:r>
          <a:endParaRPr lang="ru-RU" sz="1300">
            <a:solidFill>
              <a:srgbClr val="0070C0"/>
            </a:solidFill>
          </a:endParaRPr>
        </a:p>
      </dgm:t>
    </dgm:pt>
    <dgm:pt modelId="{589FBB6C-BAD3-40C8-9990-7B35FD778A84}" type="parTrans" cxnId="{85FBECE1-19C7-41F4-B1F5-A8C003916228}">
      <dgm:prSet/>
      <dgm:spPr/>
      <dgm:t>
        <a:bodyPr/>
        <a:lstStyle/>
        <a:p>
          <a:endParaRPr lang="ru-RU"/>
        </a:p>
      </dgm:t>
    </dgm:pt>
    <dgm:pt modelId="{D719006E-EA2F-424F-B802-FAD2ADD223D1}" type="sibTrans" cxnId="{85FBECE1-19C7-41F4-B1F5-A8C003916228}">
      <dgm:prSet/>
      <dgm:spPr/>
      <dgm:t>
        <a:bodyPr/>
        <a:lstStyle/>
        <a:p>
          <a:endParaRPr lang="ru-RU"/>
        </a:p>
      </dgm:t>
    </dgm:pt>
    <dgm:pt modelId="{D4AA1FF5-1FBD-4BF4-A844-F37D8295688E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НИ «Самарский государственный аэрокосмический университет имени академика </a:t>
          </a:r>
          <a:r>
            <a:rPr lang="ru-RU" sz="1400" b="1" dirty="0" err="1" smtClean="0">
              <a:solidFill>
                <a:srgbClr val="002060"/>
              </a:solidFill>
            </a:rPr>
            <a:t>С.П.Королева</a:t>
          </a:r>
          <a:r>
            <a:rPr lang="ru-RU" sz="1400" b="1" dirty="0" smtClean="0">
              <a:solidFill>
                <a:srgbClr val="002060"/>
              </a:solidFill>
            </a:rPr>
            <a:t>» </a:t>
          </a:r>
          <a:endParaRPr lang="ru-RU" sz="1400" b="1" dirty="0">
            <a:solidFill>
              <a:srgbClr val="002060"/>
            </a:solidFill>
          </a:endParaRPr>
        </a:p>
      </dgm:t>
    </dgm:pt>
    <dgm:pt modelId="{45D21D05-EFE6-4AB6-BF05-8CD4AC18B922}" type="parTrans" cxnId="{4E010C05-726F-4027-B471-102690FB763E}">
      <dgm:prSet/>
      <dgm:spPr/>
      <dgm:t>
        <a:bodyPr/>
        <a:lstStyle/>
        <a:p>
          <a:endParaRPr lang="ru-RU"/>
        </a:p>
      </dgm:t>
    </dgm:pt>
    <dgm:pt modelId="{F30CD252-2B02-459B-82FB-A4E7CEB3DD77}" type="sibTrans" cxnId="{4E010C05-726F-4027-B471-102690FB763E}">
      <dgm:prSet/>
      <dgm:spPr/>
      <dgm:t>
        <a:bodyPr/>
        <a:lstStyle/>
        <a:p>
          <a:endParaRPr lang="ru-RU"/>
        </a:p>
      </dgm:t>
    </dgm:pt>
    <dgm:pt modelId="{770594D1-5AC3-4E41-B835-2B622927F1B7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1300" b="1" dirty="0" smtClean="0">
              <a:solidFill>
                <a:srgbClr val="0070C0"/>
              </a:solidFill>
            </a:rPr>
            <a:t>г. САНКТ-ПЕТЕРБУРГ</a:t>
          </a:r>
          <a:endParaRPr lang="ru-RU" sz="1300" dirty="0">
            <a:solidFill>
              <a:srgbClr val="0070C0"/>
            </a:solidFill>
          </a:endParaRPr>
        </a:p>
      </dgm:t>
    </dgm:pt>
    <dgm:pt modelId="{6ABF3244-C051-41EF-8AFD-355F5958C4FA}" type="parTrans" cxnId="{1F3BDA30-6853-4A91-9E57-B15168882388}">
      <dgm:prSet/>
      <dgm:spPr/>
      <dgm:t>
        <a:bodyPr/>
        <a:lstStyle/>
        <a:p>
          <a:endParaRPr lang="ru-RU"/>
        </a:p>
      </dgm:t>
    </dgm:pt>
    <dgm:pt modelId="{9BB821C3-35B6-4501-B244-59315789AD5E}" type="sibTrans" cxnId="{1F3BDA30-6853-4A91-9E57-B15168882388}">
      <dgm:prSet/>
      <dgm:spPr/>
      <dgm:t>
        <a:bodyPr/>
        <a:lstStyle/>
        <a:p>
          <a:endParaRPr lang="ru-RU"/>
        </a:p>
      </dgm:t>
    </dgm:pt>
    <dgm:pt modelId="{52D45A38-979B-4328-9BF7-F6CAAB2E4FE4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«Балтийский государственный технический университет «ВОЕНМЕХ» им. Д.Ф. Устинова»</a:t>
          </a:r>
          <a:endParaRPr lang="ru-RU" sz="1400" b="1" dirty="0">
            <a:solidFill>
              <a:srgbClr val="002060"/>
            </a:solidFill>
          </a:endParaRPr>
        </a:p>
      </dgm:t>
    </dgm:pt>
    <dgm:pt modelId="{9D5C3604-65D0-454E-A439-2527BA705225}" type="parTrans" cxnId="{58941438-9599-4786-A0F4-68C5A6F7ACCA}">
      <dgm:prSet/>
      <dgm:spPr/>
      <dgm:t>
        <a:bodyPr/>
        <a:lstStyle/>
        <a:p>
          <a:endParaRPr lang="ru-RU"/>
        </a:p>
      </dgm:t>
    </dgm:pt>
    <dgm:pt modelId="{C67022A3-F4A2-4B34-8365-86AE3011524E}" type="sibTrans" cxnId="{58941438-9599-4786-A0F4-68C5A6F7ACCA}">
      <dgm:prSet/>
      <dgm:spPr/>
      <dgm:t>
        <a:bodyPr/>
        <a:lstStyle/>
        <a:p>
          <a:endParaRPr lang="ru-RU"/>
        </a:p>
      </dgm:t>
    </dgm:pt>
    <dgm:pt modelId="{D5D1F101-AB71-4F3F-B627-55C6739655D4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1300" b="1" dirty="0" smtClean="0">
              <a:solidFill>
                <a:srgbClr val="0070C0"/>
              </a:solidFill>
            </a:rPr>
            <a:t>г. МОСКВА;</a:t>
          </a:r>
          <a:endParaRPr lang="ru-RU" sz="1300" dirty="0">
            <a:solidFill>
              <a:srgbClr val="0070C0"/>
            </a:solidFill>
          </a:endParaRPr>
        </a:p>
      </dgm:t>
    </dgm:pt>
    <dgm:pt modelId="{DD95544C-BF3D-45B1-8CF0-1014BC10DAC8}" type="parTrans" cxnId="{48AA9CFD-2944-4C1D-BCB8-B9ED0DEDE97F}">
      <dgm:prSet/>
      <dgm:spPr/>
      <dgm:t>
        <a:bodyPr/>
        <a:lstStyle/>
        <a:p>
          <a:endParaRPr lang="ru-RU"/>
        </a:p>
      </dgm:t>
    </dgm:pt>
    <dgm:pt modelId="{7372E8C1-8BCA-4040-981E-14D1EB7EF97A}" type="sibTrans" cxnId="{48AA9CFD-2944-4C1D-BCB8-B9ED0DEDE97F}">
      <dgm:prSet/>
      <dgm:spPr/>
      <dgm:t>
        <a:bodyPr/>
        <a:lstStyle/>
        <a:p>
          <a:endParaRPr lang="ru-RU"/>
        </a:p>
      </dgm:t>
    </dgm:pt>
    <dgm:pt modelId="{E09FA139-E7FD-48B0-8250-D9B15186160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«Московский авиационный институт (национальный исследовательский университет)» </a:t>
          </a:r>
          <a:endParaRPr lang="ru-RU" sz="1400" b="1" dirty="0">
            <a:solidFill>
              <a:srgbClr val="002060"/>
            </a:solidFill>
          </a:endParaRPr>
        </a:p>
      </dgm:t>
    </dgm:pt>
    <dgm:pt modelId="{00590FD4-D1D7-4D3F-B70F-91477BE5C88A}" type="parTrans" cxnId="{15B28332-62DA-4D39-82CA-F79E7A3B5483}">
      <dgm:prSet/>
      <dgm:spPr/>
      <dgm:t>
        <a:bodyPr/>
        <a:lstStyle/>
        <a:p>
          <a:endParaRPr lang="ru-RU"/>
        </a:p>
      </dgm:t>
    </dgm:pt>
    <dgm:pt modelId="{FF6366B2-51EE-4EA5-9EFC-A214B518CE8A}" type="sibTrans" cxnId="{15B28332-62DA-4D39-82CA-F79E7A3B5483}">
      <dgm:prSet/>
      <dgm:spPr/>
      <dgm:t>
        <a:bodyPr/>
        <a:lstStyle/>
        <a:p>
          <a:endParaRPr lang="ru-RU"/>
        </a:p>
      </dgm:t>
    </dgm:pt>
    <dgm:pt modelId="{8EEC5E3A-408C-49D0-B811-38F63DE07AF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«Московский государственный технический университет имени </a:t>
          </a:r>
          <a:r>
            <a:rPr lang="ru-RU" sz="1400" b="1" dirty="0" err="1" smtClean="0">
              <a:solidFill>
                <a:srgbClr val="002060"/>
              </a:solidFill>
            </a:rPr>
            <a:t>Н.Э.Баумана</a:t>
          </a:r>
          <a:r>
            <a:rPr lang="ru-RU" sz="1400" b="1" dirty="0" smtClean="0">
              <a:solidFill>
                <a:srgbClr val="002060"/>
              </a:solidFill>
            </a:rPr>
            <a:t>» </a:t>
          </a:r>
          <a:endParaRPr lang="ru-RU" sz="1400" b="1" dirty="0">
            <a:solidFill>
              <a:srgbClr val="002060"/>
            </a:solidFill>
          </a:endParaRPr>
        </a:p>
      </dgm:t>
    </dgm:pt>
    <dgm:pt modelId="{B9770460-B720-472B-BE31-B923EEA40B70}" type="parTrans" cxnId="{353F61D6-A029-4188-8EA5-381C1C84EB25}">
      <dgm:prSet/>
      <dgm:spPr/>
      <dgm:t>
        <a:bodyPr/>
        <a:lstStyle/>
        <a:p>
          <a:endParaRPr lang="ru-RU"/>
        </a:p>
      </dgm:t>
    </dgm:pt>
    <dgm:pt modelId="{BCD7C490-80FE-4245-BFD5-790E7B908233}" type="sibTrans" cxnId="{353F61D6-A029-4188-8EA5-381C1C84EB25}">
      <dgm:prSet/>
      <dgm:spPr/>
      <dgm:t>
        <a:bodyPr/>
        <a:lstStyle/>
        <a:p>
          <a:endParaRPr lang="ru-RU"/>
        </a:p>
      </dgm:t>
    </dgm:pt>
    <dgm:pt modelId="{AEA3B6BC-582E-4076-9BA7-432FAD9F6D06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«Национальный исследовательский ядерный университет «МИФИ»</a:t>
          </a:r>
          <a:endParaRPr lang="ru-RU" sz="1400" b="1" dirty="0">
            <a:solidFill>
              <a:srgbClr val="002060"/>
            </a:solidFill>
          </a:endParaRPr>
        </a:p>
      </dgm:t>
    </dgm:pt>
    <dgm:pt modelId="{C82065E4-7427-4474-AACF-6C259EE836FD}" type="parTrans" cxnId="{B9C0933B-F32E-4A1D-899C-D4914DAC0333}">
      <dgm:prSet/>
      <dgm:spPr/>
      <dgm:t>
        <a:bodyPr/>
        <a:lstStyle/>
        <a:p>
          <a:endParaRPr lang="ru-RU"/>
        </a:p>
      </dgm:t>
    </dgm:pt>
    <dgm:pt modelId="{273C1548-3450-4077-8C81-6F70271CFFF3}" type="sibTrans" cxnId="{B9C0933B-F32E-4A1D-899C-D4914DAC0333}">
      <dgm:prSet/>
      <dgm:spPr/>
      <dgm:t>
        <a:bodyPr/>
        <a:lstStyle/>
        <a:p>
          <a:endParaRPr lang="ru-RU"/>
        </a:p>
      </dgm:t>
    </dgm:pt>
    <dgm:pt modelId="{355F3AAC-E570-4A06-80DA-55E73D6D97A7}">
      <dgm:prSet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sz="1300" b="1" dirty="0" smtClean="0">
              <a:solidFill>
                <a:srgbClr val="0070C0"/>
              </a:solidFill>
            </a:rPr>
            <a:t>г. КАЗАНЬ</a:t>
          </a:r>
          <a:endParaRPr lang="ru-RU" sz="1300" dirty="0">
            <a:solidFill>
              <a:srgbClr val="0070C0"/>
            </a:solidFill>
          </a:endParaRPr>
        </a:p>
      </dgm:t>
    </dgm:pt>
    <dgm:pt modelId="{42B1A61F-38E5-4261-89BA-8EF20C75837E}" type="parTrans" cxnId="{7A27C4AF-CBD3-4AA7-BEB0-DDC8D2ACC84F}">
      <dgm:prSet/>
      <dgm:spPr/>
      <dgm:t>
        <a:bodyPr/>
        <a:lstStyle/>
        <a:p>
          <a:endParaRPr lang="ru-RU"/>
        </a:p>
      </dgm:t>
    </dgm:pt>
    <dgm:pt modelId="{5CC9CA99-610B-4009-B6A7-AC68A0DC226C}" type="sibTrans" cxnId="{7A27C4AF-CBD3-4AA7-BEB0-DDC8D2ACC84F}">
      <dgm:prSet/>
      <dgm:spPr/>
      <dgm:t>
        <a:bodyPr/>
        <a:lstStyle/>
        <a:p>
          <a:endParaRPr lang="ru-RU"/>
        </a:p>
      </dgm:t>
    </dgm:pt>
    <dgm:pt modelId="{DCA479F8-9FB1-4421-BACF-5AEC6002DB1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«Казанский национальный исследовательский технический университет» </a:t>
          </a:r>
          <a:endParaRPr lang="ru-RU" sz="1400" b="1" dirty="0">
            <a:solidFill>
              <a:srgbClr val="002060"/>
            </a:solidFill>
          </a:endParaRPr>
        </a:p>
      </dgm:t>
    </dgm:pt>
    <dgm:pt modelId="{927AB6CB-4448-465E-A47B-7C59D2338670}" type="parTrans" cxnId="{8F069585-201C-461C-9DE5-A2DCF2B8C157}">
      <dgm:prSet/>
      <dgm:spPr/>
      <dgm:t>
        <a:bodyPr/>
        <a:lstStyle/>
        <a:p>
          <a:endParaRPr lang="ru-RU"/>
        </a:p>
      </dgm:t>
    </dgm:pt>
    <dgm:pt modelId="{724583EF-A775-4226-A876-8B8B6867E093}" type="sibTrans" cxnId="{8F069585-201C-461C-9DE5-A2DCF2B8C157}">
      <dgm:prSet/>
      <dgm:spPr/>
      <dgm:t>
        <a:bodyPr/>
        <a:lstStyle/>
        <a:p>
          <a:endParaRPr lang="ru-RU"/>
        </a:p>
      </dgm:t>
    </dgm:pt>
    <dgm:pt modelId="{C686F9DA-B0B8-4AE5-B06A-C83BBAEFDED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Московский физико-технический институт (государственный университет) </a:t>
          </a:r>
          <a:endParaRPr lang="ru-RU" sz="1400" b="1" dirty="0">
            <a:solidFill>
              <a:srgbClr val="002060"/>
            </a:solidFill>
          </a:endParaRPr>
        </a:p>
      </dgm:t>
    </dgm:pt>
    <dgm:pt modelId="{7A76BA5A-561F-466B-BACF-B58590779A98}" type="parTrans" cxnId="{090F94BF-B90B-40E3-8233-6E9D4EDDCD79}">
      <dgm:prSet/>
      <dgm:spPr/>
      <dgm:t>
        <a:bodyPr/>
        <a:lstStyle/>
        <a:p>
          <a:endParaRPr lang="ru-RU"/>
        </a:p>
      </dgm:t>
    </dgm:pt>
    <dgm:pt modelId="{E1FF91FA-F14E-465E-A68D-70B27E62EEFB}" type="sibTrans" cxnId="{090F94BF-B90B-40E3-8233-6E9D4EDDCD79}">
      <dgm:prSet/>
      <dgm:spPr/>
      <dgm:t>
        <a:bodyPr/>
        <a:lstStyle/>
        <a:p>
          <a:endParaRPr lang="ru-RU"/>
        </a:p>
      </dgm:t>
    </dgm:pt>
    <dgm:pt modelId="{26F2FBC3-7C8A-4FC3-B473-AD1EC7E8843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400" b="1" dirty="0" smtClean="0">
              <a:solidFill>
                <a:srgbClr val="002060"/>
              </a:solidFill>
            </a:rPr>
            <a:t>НИ Санкт-Петербургский государственный политехнический университет Петра Великого</a:t>
          </a:r>
          <a:endParaRPr lang="ru-RU" sz="1400" b="1" dirty="0">
            <a:solidFill>
              <a:srgbClr val="002060"/>
            </a:solidFill>
          </a:endParaRPr>
        </a:p>
      </dgm:t>
    </dgm:pt>
    <dgm:pt modelId="{626A15C6-3C39-4FB8-A3AF-209CC3A27CEB}" type="parTrans" cxnId="{34B0B60B-E27E-4E2F-85A5-0381522B3309}">
      <dgm:prSet/>
      <dgm:spPr/>
      <dgm:t>
        <a:bodyPr/>
        <a:lstStyle/>
        <a:p>
          <a:endParaRPr lang="ru-RU"/>
        </a:p>
      </dgm:t>
    </dgm:pt>
    <dgm:pt modelId="{DC3E726F-F465-4D9D-932A-D581E4E9C7D5}" type="sibTrans" cxnId="{34B0B60B-E27E-4E2F-85A5-0381522B3309}">
      <dgm:prSet/>
      <dgm:spPr/>
      <dgm:t>
        <a:bodyPr/>
        <a:lstStyle/>
        <a:p>
          <a:endParaRPr lang="ru-RU"/>
        </a:p>
      </dgm:t>
    </dgm:pt>
    <dgm:pt modelId="{9E80F32A-B3D8-4FE1-8DEF-27FB71EE9C8A}" type="pres">
      <dgm:prSet presAssocID="{7DEDE5D2-2A2C-410C-A8CD-E54A507B1E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31C364-C79F-4275-80F8-B59B9C67570B}" type="pres">
      <dgm:prSet presAssocID="{E2D2A756-AC51-4510-9594-3277680EFD98}" presName="parentText" presStyleLbl="node1" presStyleIdx="0" presStyleCnt="21" custScaleX="100000" custScaleY="132674" custLinFactY="-101486" custLinFactNeighborX="-812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113121-AE1F-49D1-B327-A9FB12C0EA45}" type="pres">
      <dgm:prSet presAssocID="{23941032-7791-48EF-981B-9FE6E7837C04}" presName="spacer" presStyleCnt="0"/>
      <dgm:spPr/>
    </dgm:pt>
    <dgm:pt modelId="{3A60DEC8-2519-428D-8787-CF7E5F2399B1}" type="pres">
      <dgm:prSet presAssocID="{375FF665-0EA2-45FD-A57A-5A0B7CD63C2F}" presName="parentText" presStyleLbl="node1" presStyleIdx="1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CB0D3-7B69-4280-93EE-952A94AF8924}" type="pres">
      <dgm:prSet presAssocID="{D4B2F54A-9A1C-4984-BF38-4F60AF776645}" presName="spacer" presStyleCnt="0"/>
      <dgm:spPr/>
    </dgm:pt>
    <dgm:pt modelId="{0D44A70F-6F82-4528-87E5-230A0CEF9A6D}" type="pres">
      <dgm:prSet presAssocID="{F76D1ECF-9837-4ADD-8BC1-37B7C42AC64F}" presName="parentText" presStyleLbl="node1" presStyleIdx="2" presStyleCnt="21" custLinFactY="-2079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D1F19-595C-47FB-8FC6-2D29B6689BD2}" type="pres">
      <dgm:prSet presAssocID="{EB4D9B36-E13A-4E06-8FBA-BCF9CC1F0D9C}" presName="spacer" presStyleCnt="0"/>
      <dgm:spPr/>
    </dgm:pt>
    <dgm:pt modelId="{817FB6FA-76F7-4AEF-BCBC-87FD4C12FCC0}" type="pres">
      <dgm:prSet presAssocID="{9D00C906-5B46-4FE4-AA91-103AF224F37A}" presName="parentText" presStyleLbl="node1" presStyleIdx="3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BC802-3E40-4E9F-BE8C-7404B166E97B}" type="pres">
      <dgm:prSet presAssocID="{6F13BEB9-763D-4462-8311-09FC4E09ED09}" presName="spacer" presStyleCnt="0"/>
      <dgm:spPr/>
    </dgm:pt>
    <dgm:pt modelId="{4A36A5F2-3388-4E50-BF19-4F53A776327C}" type="pres">
      <dgm:prSet presAssocID="{972164B8-FC77-4AFE-8D3F-FC125DAE2435}" presName="parentText" presStyleLbl="node1" presStyleIdx="4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118553-39A9-4832-8A5E-07A386FFCAC0}" type="pres">
      <dgm:prSet presAssocID="{ABCB24C3-4EB4-4039-9455-9DED54A0B843}" presName="spacer" presStyleCnt="0"/>
      <dgm:spPr/>
    </dgm:pt>
    <dgm:pt modelId="{1811558A-96C4-4A34-81BA-277D9D0344A3}" type="pres">
      <dgm:prSet presAssocID="{49534D63-007B-42CB-9A6F-1E3C49671F7F}" presName="parentText" presStyleLbl="node1" presStyleIdx="5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29AF7C-2773-4BFA-8D32-18AE92985520}" type="pres">
      <dgm:prSet presAssocID="{E3095F8A-06A1-481C-9F13-F3905EEB1EDF}" presName="spacer" presStyleCnt="0"/>
      <dgm:spPr/>
    </dgm:pt>
    <dgm:pt modelId="{DB175902-8FA7-4D51-9909-13BAADE80139}" type="pres">
      <dgm:prSet presAssocID="{F060F723-AE63-4F0D-8464-0389C70D9ACE}" presName="parentText" presStyleLbl="node1" presStyleIdx="6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E195A-ABAB-4306-9674-34096959B524}" type="pres">
      <dgm:prSet presAssocID="{942263F1-0372-4626-94AA-FCE420E96F97}" presName="spacer" presStyleCnt="0"/>
      <dgm:spPr/>
    </dgm:pt>
    <dgm:pt modelId="{CFB665E5-AA7A-4D11-ACF6-9C3E898EB351}" type="pres">
      <dgm:prSet presAssocID="{1A6796B4-4C2D-418D-A666-1FE59F666868}" presName="parentText" presStyleLbl="node1" presStyleIdx="7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DB154-5DFE-4213-8615-485FC7A13CCE}" type="pres">
      <dgm:prSet presAssocID="{83003288-29A0-4C8B-A1D1-A2893E1179D5}" presName="spacer" presStyleCnt="0"/>
      <dgm:spPr/>
    </dgm:pt>
    <dgm:pt modelId="{58910077-195F-4DEC-8B2D-F7E5309122B8}" type="pres">
      <dgm:prSet presAssocID="{90945074-2C70-451B-9949-9B5C241714AA}" presName="parentText" presStyleLbl="node1" presStyleIdx="8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777775-D377-4C72-9814-BAE0E1E34C6D}" type="pres">
      <dgm:prSet presAssocID="{E9864CEA-1660-4A05-8168-0B0009F72768}" presName="spacer" presStyleCnt="0"/>
      <dgm:spPr/>
    </dgm:pt>
    <dgm:pt modelId="{1519A2A8-AC8E-4190-9006-AC39A3774615}" type="pres">
      <dgm:prSet presAssocID="{D6E13B84-34A4-4165-AFAD-022750D5E445}" presName="parentText" presStyleLbl="node1" presStyleIdx="9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70C7A-E76A-4A1F-8209-DE0A6C2BDD12}" type="pres">
      <dgm:prSet presAssocID="{D719006E-EA2F-424F-B802-FAD2ADD223D1}" presName="spacer" presStyleCnt="0"/>
      <dgm:spPr/>
    </dgm:pt>
    <dgm:pt modelId="{1C3D6999-67CB-4B58-840A-4E5DB34A8537}" type="pres">
      <dgm:prSet presAssocID="{D4AA1FF5-1FBD-4BF4-A844-F37D8295688E}" presName="parentText" presStyleLbl="node1" presStyleIdx="10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FAE03-CF7F-4404-A5F5-EEA5AD290130}" type="pres">
      <dgm:prSet presAssocID="{F30CD252-2B02-459B-82FB-A4E7CEB3DD77}" presName="spacer" presStyleCnt="0"/>
      <dgm:spPr/>
    </dgm:pt>
    <dgm:pt modelId="{280107E1-42F8-4BC0-BB6C-DF34EF508173}" type="pres">
      <dgm:prSet presAssocID="{770594D1-5AC3-4E41-B835-2B622927F1B7}" presName="parentText" presStyleLbl="node1" presStyleIdx="11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85947D-08F3-4CAA-943C-F972555C17FA}" type="pres">
      <dgm:prSet presAssocID="{9BB821C3-35B6-4501-B244-59315789AD5E}" presName="spacer" presStyleCnt="0"/>
      <dgm:spPr/>
    </dgm:pt>
    <dgm:pt modelId="{702016F3-09DA-4947-B5EA-7EE9A82BAFF4}" type="pres">
      <dgm:prSet presAssocID="{52D45A38-979B-4328-9BF7-F6CAAB2E4FE4}" presName="parentText" presStyleLbl="node1" presStyleIdx="12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F608F-E9E7-430F-BEB0-DBED11D6D813}" type="pres">
      <dgm:prSet presAssocID="{C67022A3-F4A2-4B34-8365-86AE3011524E}" presName="spacer" presStyleCnt="0"/>
      <dgm:spPr/>
    </dgm:pt>
    <dgm:pt modelId="{84D18951-3E2D-41AA-9767-D5A0C9467DEB}" type="pres">
      <dgm:prSet presAssocID="{26F2FBC3-7C8A-4FC3-B473-AD1EC7E88431}" presName="parentText" presStyleLbl="node1" presStyleIdx="13" presStyleCnt="21" custLinFactNeighborX="1214" custLinFactNeighborY="378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F925A-24A2-4C66-9AE3-FB484AF9FE59}" type="pres">
      <dgm:prSet presAssocID="{DC3E726F-F465-4D9D-932A-D581E4E9C7D5}" presName="spacer" presStyleCnt="0"/>
      <dgm:spPr/>
    </dgm:pt>
    <dgm:pt modelId="{70538341-D2F7-4C12-97CB-82BAFD08C163}" type="pres">
      <dgm:prSet presAssocID="{D5D1F101-AB71-4F3F-B627-55C6739655D4}" presName="parentText" presStyleLbl="node1" presStyleIdx="14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4143EB-3A4A-47BB-8B55-698B2B6A133D}" type="pres">
      <dgm:prSet presAssocID="{7372E8C1-8BCA-4040-981E-14D1EB7EF97A}" presName="spacer" presStyleCnt="0"/>
      <dgm:spPr/>
    </dgm:pt>
    <dgm:pt modelId="{EEDD0696-7A81-4E5E-8814-B683D1146CEA}" type="pres">
      <dgm:prSet presAssocID="{E09FA139-E7FD-48B0-8250-D9B151861601}" presName="parentText" presStyleLbl="node1" presStyleIdx="15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E23453-52ED-4D53-9F76-DFAD92DC01FF}" type="pres">
      <dgm:prSet presAssocID="{FF6366B2-51EE-4EA5-9EFC-A214B518CE8A}" presName="spacer" presStyleCnt="0"/>
      <dgm:spPr/>
    </dgm:pt>
    <dgm:pt modelId="{2CBF216E-BF7B-4496-94FB-50A5DC3BCC5A}" type="pres">
      <dgm:prSet presAssocID="{8EEC5E3A-408C-49D0-B811-38F63DE07AF6}" presName="parentText" presStyleLbl="node1" presStyleIdx="16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A11B3-3C5E-4B5A-9494-649965C3F793}" type="pres">
      <dgm:prSet presAssocID="{BCD7C490-80FE-4245-BFD5-790E7B908233}" presName="spacer" presStyleCnt="0"/>
      <dgm:spPr/>
    </dgm:pt>
    <dgm:pt modelId="{E4D9D603-C24A-4E3D-AEC5-0CFE51013A82}" type="pres">
      <dgm:prSet presAssocID="{AEA3B6BC-582E-4076-9BA7-432FAD9F6D06}" presName="parentText" presStyleLbl="node1" presStyleIdx="17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C35867-725F-4973-8772-D45048374D82}" type="pres">
      <dgm:prSet presAssocID="{273C1548-3450-4077-8C81-6F70271CFFF3}" presName="spacer" presStyleCnt="0"/>
      <dgm:spPr/>
    </dgm:pt>
    <dgm:pt modelId="{E8D41F70-0AE1-4669-A4CC-5B10D72F7DEE}" type="pres">
      <dgm:prSet presAssocID="{C686F9DA-B0B8-4AE5-B06A-C83BBAEFDED2}" presName="parentText" presStyleLbl="node1" presStyleIdx="18" presStyleCnt="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75C94-53C7-4381-B993-D0824A26184B}" type="pres">
      <dgm:prSet presAssocID="{E1FF91FA-F14E-465E-A68D-70B27E62EEFB}" presName="spacer" presStyleCnt="0"/>
      <dgm:spPr/>
    </dgm:pt>
    <dgm:pt modelId="{23FCC4F8-0D89-4E00-AF8B-ED2259E97680}" type="pres">
      <dgm:prSet presAssocID="{355F3AAC-E570-4A06-80DA-55E73D6D97A7}" presName="parentText" presStyleLbl="node1" presStyleIdx="19" presStyleCnt="21" custScaleY="888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11E961-5E22-4946-A725-D753C15888FA}" type="pres">
      <dgm:prSet presAssocID="{5CC9CA99-610B-4009-B6A7-AC68A0DC226C}" presName="spacer" presStyleCnt="0"/>
      <dgm:spPr/>
    </dgm:pt>
    <dgm:pt modelId="{A6F7CA3D-4A61-4E26-BB4E-7A174E2B2496}" type="pres">
      <dgm:prSet presAssocID="{DCA479F8-9FB1-4421-BACF-5AEC6002DB12}" presName="parentText" presStyleLbl="node1" presStyleIdx="20" presStyleCnt="21" custLinFactY="18987" custLinFactNeighborX="2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15985-35C3-4874-82CE-F6ACDF20A404}" type="presOf" srcId="{AEA3B6BC-582E-4076-9BA7-432FAD9F6D06}" destId="{E4D9D603-C24A-4E3D-AEC5-0CFE51013A82}" srcOrd="0" destOrd="0" presId="urn:microsoft.com/office/officeart/2005/8/layout/vList2"/>
    <dgm:cxn modelId="{15B28332-62DA-4D39-82CA-F79E7A3B5483}" srcId="{7DEDE5D2-2A2C-410C-A8CD-E54A507B1E32}" destId="{E09FA139-E7FD-48B0-8250-D9B151861601}" srcOrd="15" destOrd="0" parTransId="{00590FD4-D1D7-4D3F-B70F-91477BE5C88A}" sibTransId="{FF6366B2-51EE-4EA5-9EFC-A214B518CE8A}"/>
    <dgm:cxn modelId="{C5F173C1-5885-4156-A496-63F85D8DF2E9}" type="presOf" srcId="{DCA479F8-9FB1-4421-BACF-5AEC6002DB12}" destId="{A6F7CA3D-4A61-4E26-BB4E-7A174E2B2496}" srcOrd="0" destOrd="0" presId="urn:microsoft.com/office/officeart/2005/8/layout/vList2"/>
    <dgm:cxn modelId="{B922BECE-406E-4598-8E32-43061077D83B}" srcId="{7DEDE5D2-2A2C-410C-A8CD-E54A507B1E32}" destId="{1A6796B4-4C2D-418D-A666-1FE59F666868}" srcOrd="7" destOrd="0" parTransId="{12F22099-92FB-4A61-9238-98D4BD3FCAF5}" sibTransId="{83003288-29A0-4C8B-A1D1-A2893E1179D5}"/>
    <dgm:cxn modelId="{DBE85352-6700-4EC9-B334-579759FBC537}" srcId="{7DEDE5D2-2A2C-410C-A8CD-E54A507B1E32}" destId="{E2D2A756-AC51-4510-9594-3277680EFD98}" srcOrd="0" destOrd="0" parTransId="{602E2C75-803A-4CD6-9FE8-97ED8E570B93}" sibTransId="{23941032-7791-48EF-981B-9FE6E7837C04}"/>
    <dgm:cxn modelId="{0C396D50-37B2-4A78-A1DD-06EF144C5A08}" type="presOf" srcId="{7DEDE5D2-2A2C-410C-A8CD-E54A507B1E32}" destId="{9E80F32A-B3D8-4FE1-8DEF-27FB71EE9C8A}" srcOrd="0" destOrd="0" presId="urn:microsoft.com/office/officeart/2005/8/layout/vList2"/>
    <dgm:cxn modelId="{679FE837-4760-4D2B-8EA5-EBDEE32B425B}" srcId="{7DEDE5D2-2A2C-410C-A8CD-E54A507B1E32}" destId="{375FF665-0EA2-45FD-A57A-5A0B7CD63C2F}" srcOrd="1" destOrd="0" parTransId="{1504A518-17B6-4BFD-8594-26C230F85350}" sibTransId="{D4B2F54A-9A1C-4984-BF38-4F60AF776645}"/>
    <dgm:cxn modelId="{9C1522A2-84B5-40D2-AD66-8F7A54E09BA7}" srcId="{7DEDE5D2-2A2C-410C-A8CD-E54A507B1E32}" destId="{F76D1ECF-9837-4ADD-8BC1-37B7C42AC64F}" srcOrd="2" destOrd="0" parTransId="{60F54370-4BF9-4AE2-AA5B-E237278C6E83}" sibTransId="{EB4D9B36-E13A-4E06-8FBA-BCF9CC1F0D9C}"/>
    <dgm:cxn modelId="{01E0B63B-0DCA-4988-AE04-51F6F117B9F9}" srcId="{7DEDE5D2-2A2C-410C-A8CD-E54A507B1E32}" destId="{972164B8-FC77-4AFE-8D3F-FC125DAE2435}" srcOrd="4" destOrd="0" parTransId="{AEB78461-DBCC-48A1-9181-E2F91BD2178F}" sibTransId="{ABCB24C3-4EB4-4039-9455-9DED54A0B843}"/>
    <dgm:cxn modelId="{D994E015-459F-4369-BF55-6D0752FB7B43}" srcId="{7DEDE5D2-2A2C-410C-A8CD-E54A507B1E32}" destId="{F060F723-AE63-4F0D-8464-0389C70D9ACE}" srcOrd="6" destOrd="0" parTransId="{ACCE1D47-4E4D-4A16-8700-9424B9B0CA47}" sibTransId="{942263F1-0372-4626-94AA-FCE420E96F97}"/>
    <dgm:cxn modelId="{8330E011-17C6-4E9D-8EBF-A71ED28FB86F}" type="presOf" srcId="{D6E13B84-34A4-4165-AFAD-022750D5E445}" destId="{1519A2A8-AC8E-4190-9006-AC39A3774615}" srcOrd="0" destOrd="0" presId="urn:microsoft.com/office/officeart/2005/8/layout/vList2"/>
    <dgm:cxn modelId="{4E010C05-726F-4027-B471-102690FB763E}" srcId="{7DEDE5D2-2A2C-410C-A8CD-E54A507B1E32}" destId="{D4AA1FF5-1FBD-4BF4-A844-F37D8295688E}" srcOrd="10" destOrd="0" parTransId="{45D21D05-EFE6-4AB6-BF05-8CD4AC18B922}" sibTransId="{F30CD252-2B02-459B-82FB-A4E7CEB3DD77}"/>
    <dgm:cxn modelId="{EA9E35A1-366B-40CA-8502-F4EB5D6E3335}" type="presOf" srcId="{F76D1ECF-9837-4ADD-8BC1-37B7C42AC64F}" destId="{0D44A70F-6F82-4528-87E5-230A0CEF9A6D}" srcOrd="0" destOrd="0" presId="urn:microsoft.com/office/officeart/2005/8/layout/vList2"/>
    <dgm:cxn modelId="{13A0D6BC-F545-4BE1-8884-066D505D5193}" type="presOf" srcId="{375FF665-0EA2-45FD-A57A-5A0B7CD63C2F}" destId="{3A60DEC8-2519-428D-8787-CF7E5F2399B1}" srcOrd="0" destOrd="0" presId="urn:microsoft.com/office/officeart/2005/8/layout/vList2"/>
    <dgm:cxn modelId="{9927FA24-ACBA-44A1-8E9A-2BED18962CD6}" type="presOf" srcId="{49534D63-007B-42CB-9A6F-1E3C49671F7F}" destId="{1811558A-96C4-4A34-81BA-277D9D0344A3}" srcOrd="0" destOrd="0" presId="urn:microsoft.com/office/officeart/2005/8/layout/vList2"/>
    <dgm:cxn modelId="{6DA9BF32-4FC9-433B-80B2-626AA6066BC4}" type="presOf" srcId="{1A6796B4-4C2D-418D-A666-1FE59F666868}" destId="{CFB665E5-AA7A-4D11-ACF6-9C3E898EB351}" srcOrd="0" destOrd="0" presId="urn:microsoft.com/office/officeart/2005/8/layout/vList2"/>
    <dgm:cxn modelId="{85FBECE1-19C7-41F4-B1F5-A8C003916228}" srcId="{7DEDE5D2-2A2C-410C-A8CD-E54A507B1E32}" destId="{D6E13B84-34A4-4165-AFAD-022750D5E445}" srcOrd="9" destOrd="0" parTransId="{589FBB6C-BAD3-40C8-9990-7B35FD778A84}" sibTransId="{D719006E-EA2F-424F-B802-FAD2ADD223D1}"/>
    <dgm:cxn modelId="{1F3BDA30-6853-4A91-9E57-B15168882388}" srcId="{7DEDE5D2-2A2C-410C-A8CD-E54A507B1E32}" destId="{770594D1-5AC3-4E41-B835-2B622927F1B7}" srcOrd="11" destOrd="0" parTransId="{6ABF3244-C051-41EF-8AFD-355F5958C4FA}" sibTransId="{9BB821C3-35B6-4501-B244-59315789AD5E}"/>
    <dgm:cxn modelId="{A60E7B0A-54E3-4DBF-9A4F-FCF1F9A6ED86}" srcId="{7DEDE5D2-2A2C-410C-A8CD-E54A507B1E32}" destId="{90945074-2C70-451B-9949-9B5C241714AA}" srcOrd="8" destOrd="0" parTransId="{68D43752-5296-49B2-A55C-E65BEC1888F0}" sibTransId="{E9864CEA-1660-4A05-8168-0B0009F72768}"/>
    <dgm:cxn modelId="{8F069585-201C-461C-9DE5-A2DCF2B8C157}" srcId="{7DEDE5D2-2A2C-410C-A8CD-E54A507B1E32}" destId="{DCA479F8-9FB1-4421-BACF-5AEC6002DB12}" srcOrd="20" destOrd="0" parTransId="{927AB6CB-4448-465E-A47B-7C59D2338670}" sibTransId="{724583EF-A775-4226-A876-8B8B6867E093}"/>
    <dgm:cxn modelId="{34B0B60B-E27E-4E2F-85A5-0381522B3309}" srcId="{7DEDE5D2-2A2C-410C-A8CD-E54A507B1E32}" destId="{26F2FBC3-7C8A-4FC3-B473-AD1EC7E88431}" srcOrd="13" destOrd="0" parTransId="{626A15C6-3C39-4FB8-A3AF-209CC3A27CEB}" sibTransId="{DC3E726F-F465-4D9D-932A-D581E4E9C7D5}"/>
    <dgm:cxn modelId="{58941438-9599-4786-A0F4-68C5A6F7ACCA}" srcId="{7DEDE5D2-2A2C-410C-A8CD-E54A507B1E32}" destId="{52D45A38-979B-4328-9BF7-F6CAAB2E4FE4}" srcOrd="12" destOrd="0" parTransId="{9D5C3604-65D0-454E-A439-2527BA705225}" sibTransId="{C67022A3-F4A2-4B34-8365-86AE3011524E}"/>
    <dgm:cxn modelId="{353F61D6-A029-4188-8EA5-381C1C84EB25}" srcId="{7DEDE5D2-2A2C-410C-A8CD-E54A507B1E32}" destId="{8EEC5E3A-408C-49D0-B811-38F63DE07AF6}" srcOrd="16" destOrd="0" parTransId="{B9770460-B720-472B-BE31-B923EEA40B70}" sibTransId="{BCD7C490-80FE-4245-BFD5-790E7B908233}"/>
    <dgm:cxn modelId="{E97F34A5-8030-405C-867A-0D6B796E57CD}" type="presOf" srcId="{8EEC5E3A-408C-49D0-B811-38F63DE07AF6}" destId="{2CBF216E-BF7B-4496-94FB-50A5DC3BCC5A}" srcOrd="0" destOrd="0" presId="urn:microsoft.com/office/officeart/2005/8/layout/vList2"/>
    <dgm:cxn modelId="{B9C0933B-F32E-4A1D-899C-D4914DAC0333}" srcId="{7DEDE5D2-2A2C-410C-A8CD-E54A507B1E32}" destId="{AEA3B6BC-582E-4076-9BA7-432FAD9F6D06}" srcOrd="17" destOrd="0" parTransId="{C82065E4-7427-4474-AACF-6C259EE836FD}" sibTransId="{273C1548-3450-4077-8C81-6F70271CFFF3}"/>
    <dgm:cxn modelId="{3493944F-87BA-44EE-84DD-6CF639E5EB0E}" type="presOf" srcId="{D5D1F101-AB71-4F3F-B627-55C6739655D4}" destId="{70538341-D2F7-4C12-97CB-82BAFD08C163}" srcOrd="0" destOrd="0" presId="urn:microsoft.com/office/officeart/2005/8/layout/vList2"/>
    <dgm:cxn modelId="{E1A25EA2-512A-4499-8366-1C5D9B2D253B}" type="presOf" srcId="{355F3AAC-E570-4A06-80DA-55E73D6D97A7}" destId="{23FCC4F8-0D89-4E00-AF8B-ED2259E97680}" srcOrd="0" destOrd="0" presId="urn:microsoft.com/office/officeart/2005/8/layout/vList2"/>
    <dgm:cxn modelId="{D8DDC2F7-3BC4-4855-A993-25B0BCE46855}" type="presOf" srcId="{F060F723-AE63-4F0D-8464-0389C70D9ACE}" destId="{DB175902-8FA7-4D51-9909-13BAADE80139}" srcOrd="0" destOrd="0" presId="urn:microsoft.com/office/officeart/2005/8/layout/vList2"/>
    <dgm:cxn modelId="{5F6DB7C2-1AE7-4581-B5D4-AE14F9E16473}" type="presOf" srcId="{26F2FBC3-7C8A-4FC3-B473-AD1EC7E88431}" destId="{84D18951-3E2D-41AA-9767-D5A0C9467DEB}" srcOrd="0" destOrd="0" presId="urn:microsoft.com/office/officeart/2005/8/layout/vList2"/>
    <dgm:cxn modelId="{7A27C4AF-CBD3-4AA7-BEB0-DDC8D2ACC84F}" srcId="{7DEDE5D2-2A2C-410C-A8CD-E54A507B1E32}" destId="{355F3AAC-E570-4A06-80DA-55E73D6D97A7}" srcOrd="19" destOrd="0" parTransId="{42B1A61F-38E5-4261-89BA-8EF20C75837E}" sibTransId="{5CC9CA99-610B-4009-B6A7-AC68A0DC226C}"/>
    <dgm:cxn modelId="{AC7A685C-B513-49EF-8019-E70ACAC2D8AA}" type="presOf" srcId="{9D00C906-5B46-4FE4-AA91-103AF224F37A}" destId="{817FB6FA-76F7-4AEF-BCBC-87FD4C12FCC0}" srcOrd="0" destOrd="0" presId="urn:microsoft.com/office/officeart/2005/8/layout/vList2"/>
    <dgm:cxn modelId="{261885F1-125D-4E7F-B86E-F426C0C763CD}" type="presOf" srcId="{E2D2A756-AC51-4510-9594-3277680EFD98}" destId="{2131C364-C79F-4275-80F8-B59B9C67570B}" srcOrd="0" destOrd="0" presId="urn:microsoft.com/office/officeart/2005/8/layout/vList2"/>
    <dgm:cxn modelId="{08B731F8-CB89-4105-BFBE-51F6647DD5D2}" type="presOf" srcId="{52D45A38-979B-4328-9BF7-F6CAAB2E4FE4}" destId="{702016F3-09DA-4947-B5EA-7EE9A82BAFF4}" srcOrd="0" destOrd="0" presId="urn:microsoft.com/office/officeart/2005/8/layout/vList2"/>
    <dgm:cxn modelId="{F10F0C4C-68B8-4353-BD65-ABB53976FFEF}" type="presOf" srcId="{E09FA139-E7FD-48B0-8250-D9B151861601}" destId="{EEDD0696-7A81-4E5E-8814-B683D1146CEA}" srcOrd="0" destOrd="0" presId="urn:microsoft.com/office/officeart/2005/8/layout/vList2"/>
    <dgm:cxn modelId="{81D5DEE3-7D7A-4072-9B83-811CD3CDCB51}" type="presOf" srcId="{972164B8-FC77-4AFE-8D3F-FC125DAE2435}" destId="{4A36A5F2-3388-4E50-BF19-4F53A776327C}" srcOrd="0" destOrd="0" presId="urn:microsoft.com/office/officeart/2005/8/layout/vList2"/>
    <dgm:cxn modelId="{48AA9CFD-2944-4C1D-BCB8-B9ED0DEDE97F}" srcId="{7DEDE5D2-2A2C-410C-A8CD-E54A507B1E32}" destId="{D5D1F101-AB71-4F3F-B627-55C6739655D4}" srcOrd="14" destOrd="0" parTransId="{DD95544C-BF3D-45B1-8CF0-1014BC10DAC8}" sibTransId="{7372E8C1-8BCA-4040-981E-14D1EB7EF97A}"/>
    <dgm:cxn modelId="{C44782B7-E699-4FDC-9F92-14320425141D}" srcId="{7DEDE5D2-2A2C-410C-A8CD-E54A507B1E32}" destId="{9D00C906-5B46-4FE4-AA91-103AF224F37A}" srcOrd="3" destOrd="0" parTransId="{89E2C795-BCBD-4D25-9C92-101845837018}" sibTransId="{6F13BEB9-763D-4462-8311-09FC4E09ED09}"/>
    <dgm:cxn modelId="{090F94BF-B90B-40E3-8233-6E9D4EDDCD79}" srcId="{7DEDE5D2-2A2C-410C-A8CD-E54A507B1E32}" destId="{C686F9DA-B0B8-4AE5-B06A-C83BBAEFDED2}" srcOrd="18" destOrd="0" parTransId="{7A76BA5A-561F-466B-BACF-B58590779A98}" sibTransId="{E1FF91FA-F14E-465E-A68D-70B27E62EEFB}"/>
    <dgm:cxn modelId="{B4BEE4D8-2780-4F2C-A195-0F8917CE024A}" type="presOf" srcId="{90945074-2C70-451B-9949-9B5C241714AA}" destId="{58910077-195F-4DEC-8B2D-F7E5309122B8}" srcOrd="0" destOrd="0" presId="urn:microsoft.com/office/officeart/2005/8/layout/vList2"/>
    <dgm:cxn modelId="{E441F025-C755-415E-A193-ADE9863BC5C9}" srcId="{7DEDE5D2-2A2C-410C-A8CD-E54A507B1E32}" destId="{49534D63-007B-42CB-9A6F-1E3C49671F7F}" srcOrd="5" destOrd="0" parTransId="{E1B6EFE4-2DB2-4650-95B0-D3CE419DAD20}" sibTransId="{E3095F8A-06A1-481C-9F13-F3905EEB1EDF}"/>
    <dgm:cxn modelId="{D4276FEF-0FEC-471B-AFC5-5B228C22534B}" type="presOf" srcId="{C686F9DA-B0B8-4AE5-B06A-C83BBAEFDED2}" destId="{E8D41F70-0AE1-4669-A4CC-5B10D72F7DEE}" srcOrd="0" destOrd="0" presId="urn:microsoft.com/office/officeart/2005/8/layout/vList2"/>
    <dgm:cxn modelId="{3A8BFF9D-E975-417E-926D-E7D42A137613}" type="presOf" srcId="{D4AA1FF5-1FBD-4BF4-A844-F37D8295688E}" destId="{1C3D6999-67CB-4B58-840A-4E5DB34A8537}" srcOrd="0" destOrd="0" presId="urn:microsoft.com/office/officeart/2005/8/layout/vList2"/>
    <dgm:cxn modelId="{89301AE1-0BC1-462E-A949-E184F2E2E27E}" type="presOf" srcId="{770594D1-5AC3-4E41-B835-2B622927F1B7}" destId="{280107E1-42F8-4BC0-BB6C-DF34EF508173}" srcOrd="0" destOrd="0" presId="urn:microsoft.com/office/officeart/2005/8/layout/vList2"/>
    <dgm:cxn modelId="{BB692F92-84C3-4EFC-BC9D-8B263421DF01}" type="presParOf" srcId="{9E80F32A-B3D8-4FE1-8DEF-27FB71EE9C8A}" destId="{2131C364-C79F-4275-80F8-B59B9C67570B}" srcOrd="0" destOrd="0" presId="urn:microsoft.com/office/officeart/2005/8/layout/vList2"/>
    <dgm:cxn modelId="{3E133228-F345-4DA3-9EAE-F8C0AC49207A}" type="presParOf" srcId="{9E80F32A-B3D8-4FE1-8DEF-27FB71EE9C8A}" destId="{F7113121-AE1F-49D1-B327-A9FB12C0EA45}" srcOrd="1" destOrd="0" presId="urn:microsoft.com/office/officeart/2005/8/layout/vList2"/>
    <dgm:cxn modelId="{33006485-9CAF-4309-B442-AD66C7E24C6C}" type="presParOf" srcId="{9E80F32A-B3D8-4FE1-8DEF-27FB71EE9C8A}" destId="{3A60DEC8-2519-428D-8787-CF7E5F2399B1}" srcOrd="2" destOrd="0" presId="urn:microsoft.com/office/officeart/2005/8/layout/vList2"/>
    <dgm:cxn modelId="{89DAAAD5-441E-42F0-8365-D31D0F28E904}" type="presParOf" srcId="{9E80F32A-B3D8-4FE1-8DEF-27FB71EE9C8A}" destId="{675CB0D3-7B69-4280-93EE-952A94AF8924}" srcOrd="3" destOrd="0" presId="urn:microsoft.com/office/officeart/2005/8/layout/vList2"/>
    <dgm:cxn modelId="{43374696-9D85-47E0-9547-F1599B15DBDC}" type="presParOf" srcId="{9E80F32A-B3D8-4FE1-8DEF-27FB71EE9C8A}" destId="{0D44A70F-6F82-4528-87E5-230A0CEF9A6D}" srcOrd="4" destOrd="0" presId="urn:microsoft.com/office/officeart/2005/8/layout/vList2"/>
    <dgm:cxn modelId="{071E3499-5F78-445B-AF8F-17467E535219}" type="presParOf" srcId="{9E80F32A-B3D8-4FE1-8DEF-27FB71EE9C8A}" destId="{AE6D1F19-595C-47FB-8FC6-2D29B6689BD2}" srcOrd="5" destOrd="0" presId="urn:microsoft.com/office/officeart/2005/8/layout/vList2"/>
    <dgm:cxn modelId="{968A0DE2-792D-463A-B3B2-E821C704727B}" type="presParOf" srcId="{9E80F32A-B3D8-4FE1-8DEF-27FB71EE9C8A}" destId="{817FB6FA-76F7-4AEF-BCBC-87FD4C12FCC0}" srcOrd="6" destOrd="0" presId="urn:microsoft.com/office/officeart/2005/8/layout/vList2"/>
    <dgm:cxn modelId="{590D4BAC-5289-4FB2-BFAE-E72F01411D5B}" type="presParOf" srcId="{9E80F32A-B3D8-4FE1-8DEF-27FB71EE9C8A}" destId="{81FBC802-3E40-4E9F-BE8C-7404B166E97B}" srcOrd="7" destOrd="0" presId="urn:microsoft.com/office/officeart/2005/8/layout/vList2"/>
    <dgm:cxn modelId="{51FBB2F1-443A-4DD9-B1B2-7CAE696BBFC4}" type="presParOf" srcId="{9E80F32A-B3D8-4FE1-8DEF-27FB71EE9C8A}" destId="{4A36A5F2-3388-4E50-BF19-4F53A776327C}" srcOrd="8" destOrd="0" presId="urn:microsoft.com/office/officeart/2005/8/layout/vList2"/>
    <dgm:cxn modelId="{01A5A908-7D87-4FFA-BBFC-22916BCDC9BE}" type="presParOf" srcId="{9E80F32A-B3D8-4FE1-8DEF-27FB71EE9C8A}" destId="{2B118553-39A9-4832-8A5E-07A386FFCAC0}" srcOrd="9" destOrd="0" presId="urn:microsoft.com/office/officeart/2005/8/layout/vList2"/>
    <dgm:cxn modelId="{3DCFAE75-33A9-4DFE-835E-9AC301D798C7}" type="presParOf" srcId="{9E80F32A-B3D8-4FE1-8DEF-27FB71EE9C8A}" destId="{1811558A-96C4-4A34-81BA-277D9D0344A3}" srcOrd="10" destOrd="0" presId="urn:microsoft.com/office/officeart/2005/8/layout/vList2"/>
    <dgm:cxn modelId="{1584FE6A-E36C-4D4A-9F45-59ED3D2976BA}" type="presParOf" srcId="{9E80F32A-B3D8-4FE1-8DEF-27FB71EE9C8A}" destId="{F829AF7C-2773-4BFA-8D32-18AE92985520}" srcOrd="11" destOrd="0" presId="urn:microsoft.com/office/officeart/2005/8/layout/vList2"/>
    <dgm:cxn modelId="{5D87D3DF-BDB0-4895-9031-03F6AE80C2BA}" type="presParOf" srcId="{9E80F32A-B3D8-4FE1-8DEF-27FB71EE9C8A}" destId="{DB175902-8FA7-4D51-9909-13BAADE80139}" srcOrd="12" destOrd="0" presId="urn:microsoft.com/office/officeart/2005/8/layout/vList2"/>
    <dgm:cxn modelId="{D7FCA301-E5AD-47CE-80A6-7880948052F5}" type="presParOf" srcId="{9E80F32A-B3D8-4FE1-8DEF-27FB71EE9C8A}" destId="{A71E195A-ABAB-4306-9674-34096959B524}" srcOrd="13" destOrd="0" presId="urn:microsoft.com/office/officeart/2005/8/layout/vList2"/>
    <dgm:cxn modelId="{4C280B6A-37F4-4DBF-8727-CBB74D9EA6AA}" type="presParOf" srcId="{9E80F32A-B3D8-4FE1-8DEF-27FB71EE9C8A}" destId="{CFB665E5-AA7A-4D11-ACF6-9C3E898EB351}" srcOrd="14" destOrd="0" presId="urn:microsoft.com/office/officeart/2005/8/layout/vList2"/>
    <dgm:cxn modelId="{16876F18-960C-467E-A80D-5893A3C56341}" type="presParOf" srcId="{9E80F32A-B3D8-4FE1-8DEF-27FB71EE9C8A}" destId="{A0EDB154-5DFE-4213-8615-485FC7A13CCE}" srcOrd="15" destOrd="0" presId="urn:microsoft.com/office/officeart/2005/8/layout/vList2"/>
    <dgm:cxn modelId="{6F85338D-C086-4FBE-BCFE-FD80D2D81050}" type="presParOf" srcId="{9E80F32A-B3D8-4FE1-8DEF-27FB71EE9C8A}" destId="{58910077-195F-4DEC-8B2D-F7E5309122B8}" srcOrd="16" destOrd="0" presId="urn:microsoft.com/office/officeart/2005/8/layout/vList2"/>
    <dgm:cxn modelId="{EBD6880A-F797-430D-B8CA-9BA3AFCCBEA6}" type="presParOf" srcId="{9E80F32A-B3D8-4FE1-8DEF-27FB71EE9C8A}" destId="{A7777775-D377-4C72-9814-BAE0E1E34C6D}" srcOrd="17" destOrd="0" presId="urn:microsoft.com/office/officeart/2005/8/layout/vList2"/>
    <dgm:cxn modelId="{1DD34DB4-5DD4-4B66-BB34-C66331133C1B}" type="presParOf" srcId="{9E80F32A-B3D8-4FE1-8DEF-27FB71EE9C8A}" destId="{1519A2A8-AC8E-4190-9006-AC39A3774615}" srcOrd="18" destOrd="0" presId="urn:microsoft.com/office/officeart/2005/8/layout/vList2"/>
    <dgm:cxn modelId="{45EDB54A-9CF7-4378-89E7-F6C880C24133}" type="presParOf" srcId="{9E80F32A-B3D8-4FE1-8DEF-27FB71EE9C8A}" destId="{87370C7A-E76A-4A1F-8209-DE0A6C2BDD12}" srcOrd="19" destOrd="0" presId="urn:microsoft.com/office/officeart/2005/8/layout/vList2"/>
    <dgm:cxn modelId="{F2415B3A-26A6-4446-A565-37BA258A423A}" type="presParOf" srcId="{9E80F32A-B3D8-4FE1-8DEF-27FB71EE9C8A}" destId="{1C3D6999-67CB-4B58-840A-4E5DB34A8537}" srcOrd="20" destOrd="0" presId="urn:microsoft.com/office/officeart/2005/8/layout/vList2"/>
    <dgm:cxn modelId="{B7351E5C-0F8E-4897-A8AA-EDC7F51F6819}" type="presParOf" srcId="{9E80F32A-B3D8-4FE1-8DEF-27FB71EE9C8A}" destId="{692FAE03-CF7F-4404-A5F5-EEA5AD290130}" srcOrd="21" destOrd="0" presId="urn:microsoft.com/office/officeart/2005/8/layout/vList2"/>
    <dgm:cxn modelId="{FF9B64B3-556D-4483-BB26-79412D22C7B5}" type="presParOf" srcId="{9E80F32A-B3D8-4FE1-8DEF-27FB71EE9C8A}" destId="{280107E1-42F8-4BC0-BB6C-DF34EF508173}" srcOrd="22" destOrd="0" presId="urn:microsoft.com/office/officeart/2005/8/layout/vList2"/>
    <dgm:cxn modelId="{C46F7743-21B9-4D50-A32B-193E85A13794}" type="presParOf" srcId="{9E80F32A-B3D8-4FE1-8DEF-27FB71EE9C8A}" destId="{6085947D-08F3-4CAA-943C-F972555C17FA}" srcOrd="23" destOrd="0" presId="urn:microsoft.com/office/officeart/2005/8/layout/vList2"/>
    <dgm:cxn modelId="{43236BB2-521A-4E2D-8300-9FD7FACD962B}" type="presParOf" srcId="{9E80F32A-B3D8-4FE1-8DEF-27FB71EE9C8A}" destId="{702016F3-09DA-4947-B5EA-7EE9A82BAFF4}" srcOrd="24" destOrd="0" presId="urn:microsoft.com/office/officeart/2005/8/layout/vList2"/>
    <dgm:cxn modelId="{B2AB7A48-F2D8-4840-980A-EA2ED22F1F8F}" type="presParOf" srcId="{9E80F32A-B3D8-4FE1-8DEF-27FB71EE9C8A}" destId="{775F608F-E9E7-430F-BEB0-DBED11D6D813}" srcOrd="25" destOrd="0" presId="urn:microsoft.com/office/officeart/2005/8/layout/vList2"/>
    <dgm:cxn modelId="{BFFC5D4F-006F-4CF6-9805-94B67C4ADBC0}" type="presParOf" srcId="{9E80F32A-B3D8-4FE1-8DEF-27FB71EE9C8A}" destId="{84D18951-3E2D-41AA-9767-D5A0C9467DEB}" srcOrd="26" destOrd="0" presId="urn:microsoft.com/office/officeart/2005/8/layout/vList2"/>
    <dgm:cxn modelId="{89F110E6-6F70-437F-B1D4-B039AFDE8ECE}" type="presParOf" srcId="{9E80F32A-B3D8-4FE1-8DEF-27FB71EE9C8A}" destId="{7C2F925A-24A2-4C66-9AE3-FB484AF9FE59}" srcOrd="27" destOrd="0" presId="urn:microsoft.com/office/officeart/2005/8/layout/vList2"/>
    <dgm:cxn modelId="{C9A9161B-C91F-40C3-BC0E-315690360185}" type="presParOf" srcId="{9E80F32A-B3D8-4FE1-8DEF-27FB71EE9C8A}" destId="{70538341-D2F7-4C12-97CB-82BAFD08C163}" srcOrd="28" destOrd="0" presId="urn:microsoft.com/office/officeart/2005/8/layout/vList2"/>
    <dgm:cxn modelId="{542EDFC7-6D6C-412A-B9C1-3CEB0098A999}" type="presParOf" srcId="{9E80F32A-B3D8-4FE1-8DEF-27FB71EE9C8A}" destId="{4C4143EB-3A4A-47BB-8B55-698B2B6A133D}" srcOrd="29" destOrd="0" presId="urn:microsoft.com/office/officeart/2005/8/layout/vList2"/>
    <dgm:cxn modelId="{DF6AC48E-C279-4F95-8207-25A70B0D0E1C}" type="presParOf" srcId="{9E80F32A-B3D8-4FE1-8DEF-27FB71EE9C8A}" destId="{EEDD0696-7A81-4E5E-8814-B683D1146CEA}" srcOrd="30" destOrd="0" presId="urn:microsoft.com/office/officeart/2005/8/layout/vList2"/>
    <dgm:cxn modelId="{9A11E917-9E57-48E6-9721-7F980B4B47AC}" type="presParOf" srcId="{9E80F32A-B3D8-4FE1-8DEF-27FB71EE9C8A}" destId="{05E23453-52ED-4D53-9F76-DFAD92DC01FF}" srcOrd="31" destOrd="0" presId="urn:microsoft.com/office/officeart/2005/8/layout/vList2"/>
    <dgm:cxn modelId="{A14E5011-9498-4799-96B7-F180D0D5E127}" type="presParOf" srcId="{9E80F32A-B3D8-4FE1-8DEF-27FB71EE9C8A}" destId="{2CBF216E-BF7B-4496-94FB-50A5DC3BCC5A}" srcOrd="32" destOrd="0" presId="urn:microsoft.com/office/officeart/2005/8/layout/vList2"/>
    <dgm:cxn modelId="{CF273D30-9D85-41FE-9F98-D0735B0F7DEE}" type="presParOf" srcId="{9E80F32A-B3D8-4FE1-8DEF-27FB71EE9C8A}" destId="{F96A11B3-3C5E-4B5A-9494-649965C3F793}" srcOrd="33" destOrd="0" presId="urn:microsoft.com/office/officeart/2005/8/layout/vList2"/>
    <dgm:cxn modelId="{7023D96C-4814-4182-81A0-50180A16C3CB}" type="presParOf" srcId="{9E80F32A-B3D8-4FE1-8DEF-27FB71EE9C8A}" destId="{E4D9D603-C24A-4E3D-AEC5-0CFE51013A82}" srcOrd="34" destOrd="0" presId="urn:microsoft.com/office/officeart/2005/8/layout/vList2"/>
    <dgm:cxn modelId="{B747670A-2EEC-4438-9E1A-9433EF503247}" type="presParOf" srcId="{9E80F32A-B3D8-4FE1-8DEF-27FB71EE9C8A}" destId="{F5C35867-725F-4973-8772-D45048374D82}" srcOrd="35" destOrd="0" presId="urn:microsoft.com/office/officeart/2005/8/layout/vList2"/>
    <dgm:cxn modelId="{CAC13E82-87BB-443F-916D-69C051488FF8}" type="presParOf" srcId="{9E80F32A-B3D8-4FE1-8DEF-27FB71EE9C8A}" destId="{E8D41F70-0AE1-4669-A4CC-5B10D72F7DEE}" srcOrd="36" destOrd="0" presId="urn:microsoft.com/office/officeart/2005/8/layout/vList2"/>
    <dgm:cxn modelId="{AB3C0D8A-9384-4578-B159-60CEF00E32CB}" type="presParOf" srcId="{9E80F32A-B3D8-4FE1-8DEF-27FB71EE9C8A}" destId="{27B75C94-53C7-4381-B993-D0824A26184B}" srcOrd="37" destOrd="0" presId="urn:microsoft.com/office/officeart/2005/8/layout/vList2"/>
    <dgm:cxn modelId="{5CB19061-7736-4BA3-AE91-59E973A38894}" type="presParOf" srcId="{9E80F32A-B3D8-4FE1-8DEF-27FB71EE9C8A}" destId="{23FCC4F8-0D89-4E00-AF8B-ED2259E97680}" srcOrd="38" destOrd="0" presId="urn:microsoft.com/office/officeart/2005/8/layout/vList2"/>
    <dgm:cxn modelId="{B54A8D9A-FCC3-4171-8248-2C10433C2243}" type="presParOf" srcId="{9E80F32A-B3D8-4FE1-8DEF-27FB71EE9C8A}" destId="{B111E961-5E22-4946-A725-D753C15888FA}" srcOrd="39" destOrd="0" presId="urn:microsoft.com/office/officeart/2005/8/layout/vList2"/>
    <dgm:cxn modelId="{39BE8471-6563-4AC0-975C-FF493CC476CD}" type="presParOf" srcId="{9E80F32A-B3D8-4FE1-8DEF-27FB71EE9C8A}" destId="{A6F7CA3D-4A61-4E26-BB4E-7A174E2B2496}" srcOrd="4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046501-2745-46E3-8D14-AC8357CA824F}" type="doc">
      <dgm:prSet loTypeId="urn:microsoft.com/office/officeart/2005/8/layout/vList2" loCatId="list" qsTypeId="urn:microsoft.com/office/officeart/2005/8/quickstyle/3d4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2238529-D348-4344-B3D2-5855018032DC}">
      <dgm:prSet/>
      <dgm:spPr>
        <a:solidFill>
          <a:schemeClr val="accent2">
            <a:lumMod val="75000"/>
            <a:alpha val="75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effectLst/>
            </a:rPr>
            <a:t>собеседование, подача портфолио и</a:t>
          </a:r>
          <a:r>
            <a:rPr lang="ru-RU" b="1" i="1" dirty="0" smtClean="0">
              <a:solidFill>
                <a:schemeClr val="tx1"/>
              </a:solidFill>
              <a:effectLst/>
            </a:rPr>
            <a:t> </a:t>
          </a:r>
          <a:r>
            <a:rPr lang="ru-RU" b="1" dirty="0" smtClean="0">
              <a:solidFill>
                <a:schemeClr val="tx1"/>
              </a:solidFill>
              <a:effectLst/>
            </a:rPr>
            <a:t>заявления на включение в список поступающих по целевому набору; </a:t>
          </a:r>
          <a:endParaRPr lang="ru-RU" b="1" dirty="0">
            <a:solidFill>
              <a:schemeClr val="tx1"/>
            </a:solidFill>
            <a:effectLst/>
          </a:endParaRPr>
        </a:p>
      </dgm:t>
    </dgm:pt>
    <dgm:pt modelId="{438D6F66-908E-4AD7-8E76-EDE6EF33EC8B}" type="parTrans" cxnId="{F6BB80B3-AE5B-4EE0-B303-C19F1EBB579C}">
      <dgm:prSet/>
      <dgm:spPr/>
      <dgm:t>
        <a:bodyPr/>
        <a:lstStyle/>
        <a:p>
          <a:endParaRPr lang="ru-RU">
            <a:effectLst/>
          </a:endParaRPr>
        </a:p>
      </dgm:t>
    </dgm:pt>
    <dgm:pt modelId="{11244966-D9C1-4C97-9921-919C35A2D286}" type="sibTrans" cxnId="{F6BB80B3-AE5B-4EE0-B303-C19F1EBB579C}">
      <dgm:prSet/>
      <dgm:spPr/>
      <dgm:t>
        <a:bodyPr/>
        <a:lstStyle/>
        <a:p>
          <a:endParaRPr lang="ru-RU">
            <a:effectLst/>
          </a:endParaRPr>
        </a:p>
      </dgm:t>
    </dgm:pt>
    <dgm:pt modelId="{1469FB62-E1D8-48B6-A4C8-97AD73DAAE10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/>
            </a:rPr>
            <a:t>сдача ЕГЭ по математике, русскому языку, физике, информатике, (см. на сайте образовательной организации);</a:t>
          </a:r>
          <a:endParaRPr lang="ru-RU" b="1" dirty="0">
            <a:effectLst/>
          </a:endParaRPr>
        </a:p>
      </dgm:t>
    </dgm:pt>
    <dgm:pt modelId="{944A3862-D9A5-4E0C-AE1B-962660B4064A}" type="parTrans" cxnId="{87BC8D07-625B-4987-9904-C2A45AA13618}">
      <dgm:prSet/>
      <dgm:spPr/>
      <dgm:t>
        <a:bodyPr/>
        <a:lstStyle/>
        <a:p>
          <a:endParaRPr lang="ru-RU">
            <a:effectLst/>
          </a:endParaRPr>
        </a:p>
      </dgm:t>
    </dgm:pt>
    <dgm:pt modelId="{D160A6FA-26D8-487D-9D13-F551E2AC47F9}" type="sibTrans" cxnId="{87BC8D07-625B-4987-9904-C2A45AA13618}">
      <dgm:prSet/>
      <dgm:spPr/>
      <dgm:t>
        <a:bodyPr/>
        <a:lstStyle/>
        <a:p>
          <a:endParaRPr lang="ru-RU">
            <a:effectLst/>
          </a:endParaRPr>
        </a:p>
      </dgm:t>
    </dgm:pt>
    <dgm:pt modelId="{63CD71EC-A050-473A-8903-8F608F7D6714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/>
            </a:rPr>
            <a:t>зачисление в образовательные организации по отдельному конкурсу на </a:t>
          </a:r>
          <a:r>
            <a:rPr lang="ru-RU" b="1" smtClean="0">
              <a:effectLst/>
            </a:rPr>
            <a:t>бюджетные места.</a:t>
          </a:r>
          <a:endParaRPr lang="ru-RU" b="1" dirty="0">
            <a:effectLst/>
          </a:endParaRPr>
        </a:p>
      </dgm:t>
    </dgm:pt>
    <dgm:pt modelId="{45370C4C-B589-4AFA-9788-59377185749A}" type="parTrans" cxnId="{D364626B-9958-469C-90C9-6F1E51950612}">
      <dgm:prSet/>
      <dgm:spPr/>
      <dgm:t>
        <a:bodyPr/>
        <a:lstStyle/>
        <a:p>
          <a:endParaRPr lang="ru-RU">
            <a:effectLst/>
          </a:endParaRPr>
        </a:p>
      </dgm:t>
    </dgm:pt>
    <dgm:pt modelId="{12D54C33-C446-455A-80BE-C01109F5820E}" type="sibTrans" cxnId="{D364626B-9958-469C-90C9-6F1E51950612}">
      <dgm:prSet/>
      <dgm:spPr/>
      <dgm:t>
        <a:bodyPr/>
        <a:lstStyle/>
        <a:p>
          <a:endParaRPr lang="ru-RU">
            <a:effectLst/>
          </a:endParaRPr>
        </a:p>
      </dgm:t>
    </dgm:pt>
    <dgm:pt modelId="{A92F6768-C3C2-479C-8FBC-7BD139914968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b="1" dirty="0" smtClean="0">
              <a:effectLst/>
            </a:rPr>
            <a:t>заключение договора на целевое обучение;</a:t>
          </a:r>
          <a:endParaRPr lang="ru-RU" b="1" dirty="0">
            <a:effectLst/>
          </a:endParaRPr>
        </a:p>
      </dgm:t>
    </dgm:pt>
    <dgm:pt modelId="{36FCD618-5FA8-46D3-B75C-635603E91F36}" type="parTrans" cxnId="{3206545D-B437-4EF0-90E7-39A34E56E9E1}">
      <dgm:prSet/>
      <dgm:spPr/>
      <dgm:t>
        <a:bodyPr/>
        <a:lstStyle/>
        <a:p>
          <a:endParaRPr lang="ru-RU">
            <a:effectLst/>
          </a:endParaRPr>
        </a:p>
      </dgm:t>
    </dgm:pt>
    <dgm:pt modelId="{0FACAAEE-C6FB-408B-9185-513530CC519C}" type="sibTrans" cxnId="{3206545D-B437-4EF0-90E7-39A34E56E9E1}">
      <dgm:prSet/>
      <dgm:spPr/>
      <dgm:t>
        <a:bodyPr/>
        <a:lstStyle/>
        <a:p>
          <a:endParaRPr lang="ru-RU">
            <a:effectLst/>
          </a:endParaRPr>
        </a:p>
      </dgm:t>
    </dgm:pt>
    <dgm:pt modelId="{8CA75C78-0A7B-4EA4-A6A6-172059F6DA96}" type="pres">
      <dgm:prSet presAssocID="{8B046501-2745-46E3-8D14-AC8357CA82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96C37B-CF36-42E6-A41B-8518D55B9B91}" type="pres">
      <dgm:prSet presAssocID="{B2238529-D348-4344-B3D2-5855018032D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2B3FE-88D2-4C3F-B396-F6A9B4CBD471}" type="pres">
      <dgm:prSet presAssocID="{11244966-D9C1-4C97-9921-919C35A2D286}" presName="spacer" presStyleCnt="0"/>
      <dgm:spPr/>
    </dgm:pt>
    <dgm:pt modelId="{1F2446D7-F6FC-4D1C-BDDD-97F3B1163D6E}" type="pres">
      <dgm:prSet presAssocID="{1469FB62-E1D8-48B6-A4C8-97AD73DAAE1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9D247-197C-4DD4-8A4A-195811796D97}" type="pres">
      <dgm:prSet presAssocID="{D160A6FA-26D8-487D-9D13-F551E2AC47F9}" presName="spacer" presStyleCnt="0"/>
      <dgm:spPr/>
    </dgm:pt>
    <dgm:pt modelId="{CDDDBD1A-1BB6-4205-8D76-51EBDDA40A3D}" type="pres">
      <dgm:prSet presAssocID="{A92F6768-C3C2-479C-8FBC-7BD1399149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4DD28-B93C-478F-B771-D4B95BDA36CC}" type="pres">
      <dgm:prSet presAssocID="{0FACAAEE-C6FB-408B-9185-513530CC519C}" presName="spacer" presStyleCnt="0"/>
      <dgm:spPr/>
    </dgm:pt>
    <dgm:pt modelId="{AEC4B99F-70FC-4C7E-827A-E40A599EFD2C}" type="pres">
      <dgm:prSet presAssocID="{63CD71EC-A050-473A-8903-8F608F7D6714}" presName="parentText" presStyleLbl="node1" presStyleIdx="3" presStyleCnt="4" custScaleY="1073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BC8D07-625B-4987-9904-C2A45AA13618}" srcId="{8B046501-2745-46E3-8D14-AC8357CA824F}" destId="{1469FB62-E1D8-48B6-A4C8-97AD73DAAE10}" srcOrd="1" destOrd="0" parTransId="{944A3862-D9A5-4E0C-AE1B-962660B4064A}" sibTransId="{D160A6FA-26D8-487D-9D13-F551E2AC47F9}"/>
    <dgm:cxn modelId="{8D0F5204-BCF2-40AA-9360-5FCF2F4522CC}" type="presOf" srcId="{1469FB62-E1D8-48B6-A4C8-97AD73DAAE10}" destId="{1F2446D7-F6FC-4D1C-BDDD-97F3B1163D6E}" srcOrd="0" destOrd="0" presId="urn:microsoft.com/office/officeart/2005/8/layout/vList2"/>
    <dgm:cxn modelId="{3206545D-B437-4EF0-90E7-39A34E56E9E1}" srcId="{8B046501-2745-46E3-8D14-AC8357CA824F}" destId="{A92F6768-C3C2-479C-8FBC-7BD139914968}" srcOrd="2" destOrd="0" parTransId="{36FCD618-5FA8-46D3-B75C-635603E91F36}" sibTransId="{0FACAAEE-C6FB-408B-9185-513530CC519C}"/>
    <dgm:cxn modelId="{D364626B-9958-469C-90C9-6F1E51950612}" srcId="{8B046501-2745-46E3-8D14-AC8357CA824F}" destId="{63CD71EC-A050-473A-8903-8F608F7D6714}" srcOrd="3" destOrd="0" parTransId="{45370C4C-B589-4AFA-9788-59377185749A}" sibTransId="{12D54C33-C446-455A-80BE-C01109F5820E}"/>
    <dgm:cxn modelId="{E86E916E-10E1-4A71-A388-61E8C701DEAD}" type="presOf" srcId="{8B046501-2745-46E3-8D14-AC8357CA824F}" destId="{8CA75C78-0A7B-4EA4-A6A6-172059F6DA96}" srcOrd="0" destOrd="0" presId="urn:microsoft.com/office/officeart/2005/8/layout/vList2"/>
    <dgm:cxn modelId="{9BF07EA4-1914-449B-890A-3CE267A5F7F2}" type="presOf" srcId="{63CD71EC-A050-473A-8903-8F608F7D6714}" destId="{AEC4B99F-70FC-4C7E-827A-E40A599EFD2C}" srcOrd="0" destOrd="0" presId="urn:microsoft.com/office/officeart/2005/8/layout/vList2"/>
    <dgm:cxn modelId="{E23FAE4B-8CE4-4853-94E6-9EEEDAD39A2B}" type="presOf" srcId="{B2238529-D348-4344-B3D2-5855018032DC}" destId="{E696C37B-CF36-42E6-A41B-8518D55B9B91}" srcOrd="0" destOrd="0" presId="urn:microsoft.com/office/officeart/2005/8/layout/vList2"/>
    <dgm:cxn modelId="{9834B959-6B5C-4651-9A3A-8E6AE6A02FF5}" type="presOf" srcId="{A92F6768-C3C2-479C-8FBC-7BD139914968}" destId="{CDDDBD1A-1BB6-4205-8D76-51EBDDA40A3D}" srcOrd="0" destOrd="0" presId="urn:microsoft.com/office/officeart/2005/8/layout/vList2"/>
    <dgm:cxn modelId="{F6BB80B3-AE5B-4EE0-B303-C19F1EBB579C}" srcId="{8B046501-2745-46E3-8D14-AC8357CA824F}" destId="{B2238529-D348-4344-B3D2-5855018032DC}" srcOrd="0" destOrd="0" parTransId="{438D6F66-908E-4AD7-8E76-EDE6EF33EC8B}" sibTransId="{11244966-D9C1-4C97-9921-919C35A2D286}"/>
    <dgm:cxn modelId="{C7261A0B-A184-451E-B847-8FC6F754EDD4}" type="presParOf" srcId="{8CA75C78-0A7B-4EA4-A6A6-172059F6DA96}" destId="{E696C37B-CF36-42E6-A41B-8518D55B9B91}" srcOrd="0" destOrd="0" presId="urn:microsoft.com/office/officeart/2005/8/layout/vList2"/>
    <dgm:cxn modelId="{8D1EDA04-F1C4-48B6-BF24-259D73F8C31D}" type="presParOf" srcId="{8CA75C78-0A7B-4EA4-A6A6-172059F6DA96}" destId="{1732B3FE-88D2-4C3F-B396-F6A9B4CBD471}" srcOrd="1" destOrd="0" presId="urn:microsoft.com/office/officeart/2005/8/layout/vList2"/>
    <dgm:cxn modelId="{D5DBA378-5232-45A1-8715-BDB1460E5599}" type="presParOf" srcId="{8CA75C78-0A7B-4EA4-A6A6-172059F6DA96}" destId="{1F2446D7-F6FC-4D1C-BDDD-97F3B1163D6E}" srcOrd="2" destOrd="0" presId="urn:microsoft.com/office/officeart/2005/8/layout/vList2"/>
    <dgm:cxn modelId="{7FAEBEDE-E6CB-44DB-AB8A-009A8641E383}" type="presParOf" srcId="{8CA75C78-0A7B-4EA4-A6A6-172059F6DA96}" destId="{9FB9D247-197C-4DD4-8A4A-195811796D97}" srcOrd="3" destOrd="0" presId="urn:microsoft.com/office/officeart/2005/8/layout/vList2"/>
    <dgm:cxn modelId="{71043E2F-51CD-4B69-B618-E893F48E565A}" type="presParOf" srcId="{8CA75C78-0A7B-4EA4-A6A6-172059F6DA96}" destId="{CDDDBD1A-1BB6-4205-8D76-51EBDDA40A3D}" srcOrd="4" destOrd="0" presId="urn:microsoft.com/office/officeart/2005/8/layout/vList2"/>
    <dgm:cxn modelId="{BEB4A73A-D42A-401F-9AC4-96AAD1D638AB}" type="presParOf" srcId="{8CA75C78-0A7B-4EA4-A6A6-172059F6DA96}" destId="{E254DD28-B93C-478F-B771-D4B95BDA36CC}" srcOrd="5" destOrd="0" presId="urn:microsoft.com/office/officeart/2005/8/layout/vList2"/>
    <dgm:cxn modelId="{3CBE0B55-D434-45BC-B0D0-0C088376E9DF}" type="presParOf" srcId="{8CA75C78-0A7B-4EA4-A6A6-172059F6DA96}" destId="{AEC4B99F-70FC-4C7E-827A-E40A599EFD2C}" srcOrd="6" destOrd="0" presId="urn:microsoft.com/office/officeart/2005/8/layout/vList2"/>
  </dgm:cxnLst>
  <dgm:bg/>
  <dgm:whole>
    <a:ln>
      <a:solidFill>
        <a:srgbClr val="005392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C991DB-1DAA-468F-9CF0-CACC4ADEC5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8354A-0BFE-4963-B730-158D60F35DCB}">
      <dgm:prSet phldrT="[Текст]" custT="1"/>
      <dgm:spPr>
        <a:solidFill>
          <a:schemeClr val="bg2"/>
        </a:solidFill>
        <a:ln w="38100">
          <a:noFill/>
        </a:ln>
      </dgm:spPr>
      <dgm:t>
        <a:bodyPr/>
        <a:lstStyle/>
        <a:p>
          <a:r>
            <a:rPr lang="ru-RU" sz="4400" dirty="0" smtClean="0">
              <a:solidFill>
                <a:srgbClr val="002060"/>
              </a:solidFill>
            </a:rPr>
            <a:t>критерии</a:t>
          </a:r>
          <a:endParaRPr lang="ru-RU" sz="4400" dirty="0">
            <a:solidFill>
              <a:srgbClr val="002060"/>
            </a:solidFill>
          </a:endParaRPr>
        </a:p>
      </dgm:t>
    </dgm:pt>
    <dgm:pt modelId="{82952B8B-1BC1-412A-8F49-0C2F12FDC073}" type="parTrans" cxnId="{6265EBDB-2477-44D9-AA7D-C904E751371B}">
      <dgm:prSet/>
      <dgm:spPr/>
      <dgm:t>
        <a:bodyPr/>
        <a:lstStyle/>
        <a:p>
          <a:endParaRPr lang="ru-RU"/>
        </a:p>
      </dgm:t>
    </dgm:pt>
    <dgm:pt modelId="{EF647633-AEBF-48C9-AFF8-A665B6DD9880}" type="sibTrans" cxnId="{6265EBDB-2477-44D9-AA7D-C904E751371B}">
      <dgm:prSet/>
      <dgm:spPr/>
      <dgm:t>
        <a:bodyPr/>
        <a:lstStyle/>
        <a:p>
          <a:endParaRPr lang="ru-RU"/>
        </a:p>
      </dgm:t>
    </dgm:pt>
    <dgm:pt modelId="{578AB69C-590F-4574-AD24-CAD22EAABEA5}">
      <dgm:prSet phldrT="[Текст]" custT="1"/>
      <dgm:spPr>
        <a:solidFill>
          <a:schemeClr val="accent1">
            <a:lumMod val="20000"/>
            <a:lumOff val="80000"/>
          </a:schemeClr>
        </a:solidFill>
        <a:ln w="38100"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</a:rPr>
            <a:t>отличная и хорошая академическая успеваемость</a:t>
          </a:r>
          <a:endParaRPr lang="ru-RU" sz="1800" b="1" dirty="0">
            <a:solidFill>
              <a:srgbClr val="002060"/>
            </a:solidFill>
          </a:endParaRPr>
        </a:p>
      </dgm:t>
    </dgm:pt>
    <dgm:pt modelId="{0B486011-E361-4128-BE2D-A5941097B62E}" type="parTrans" cxnId="{CA5E123C-0B15-4D8F-898B-C74B6621F260}">
      <dgm:prSet/>
      <dgm:spPr/>
      <dgm:t>
        <a:bodyPr/>
        <a:lstStyle/>
        <a:p>
          <a:endParaRPr lang="ru-RU"/>
        </a:p>
      </dgm:t>
    </dgm:pt>
    <dgm:pt modelId="{AC7CD790-99B5-4BAD-9EB9-883CA401C888}" type="sibTrans" cxnId="{CA5E123C-0B15-4D8F-898B-C74B6621F260}">
      <dgm:prSet/>
      <dgm:spPr/>
      <dgm:t>
        <a:bodyPr/>
        <a:lstStyle/>
        <a:p>
          <a:endParaRPr lang="ru-RU"/>
        </a:p>
      </dgm:t>
    </dgm:pt>
    <dgm:pt modelId="{DB424316-9F63-433D-95BF-162DE7C9EB18}">
      <dgm:prSet phldrT="[Текст]" custT="1"/>
      <dgm:spPr>
        <a:solidFill>
          <a:schemeClr val="accent2">
            <a:lumMod val="20000"/>
            <a:lumOff val="80000"/>
          </a:schemeClr>
        </a:solidFill>
        <a:ln w="38100">
          <a:noFill/>
        </a:ln>
      </dgm:spPr>
      <dgm:t>
        <a:bodyPr/>
        <a:lstStyle/>
        <a:p>
          <a:r>
            <a:rPr lang="ru-RU" sz="1800" b="1" dirty="0" smtClean="0">
              <a:ln>
                <a:noFill/>
              </a:ln>
              <a:solidFill>
                <a:srgbClr val="002060"/>
              </a:solidFill>
            </a:rPr>
            <a:t>участие в проектах, организованных АО «ИСС»;</a:t>
          </a:r>
          <a:endParaRPr lang="ru-RU" sz="1800" b="1" dirty="0">
            <a:ln>
              <a:noFill/>
            </a:ln>
            <a:solidFill>
              <a:srgbClr val="002060"/>
            </a:solidFill>
          </a:endParaRPr>
        </a:p>
      </dgm:t>
    </dgm:pt>
    <dgm:pt modelId="{FD16503E-64D5-4663-B21F-68415A44A858}" type="parTrans" cxnId="{8139B89A-01CC-4A4A-98B8-6694CAA48AC2}">
      <dgm:prSet/>
      <dgm:spPr/>
      <dgm:t>
        <a:bodyPr/>
        <a:lstStyle/>
        <a:p>
          <a:endParaRPr lang="ru-RU"/>
        </a:p>
      </dgm:t>
    </dgm:pt>
    <dgm:pt modelId="{AB1785D6-2D76-4DE1-ABFB-E92FA35A14BF}" type="sibTrans" cxnId="{8139B89A-01CC-4A4A-98B8-6694CAA48AC2}">
      <dgm:prSet/>
      <dgm:spPr/>
      <dgm:t>
        <a:bodyPr/>
        <a:lstStyle/>
        <a:p>
          <a:endParaRPr lang="ru-RU"/>
        </a:p>
      </dgm:t>
    </dgm:pt>
    <dgm:pt modelId="{32929648-3833-4009-986E-388A3121AA66}">
      <dgm:prSet phldrT="[Текст]" custT="1"/>
      <dgm:spPr>
        <a:solidFill>
          <a:schemeClr val="tx2">
            <a:lumMod val="20000"/>
            <a:lumOff val="80000"/>
          </a:schemeClr>
        </a:solidFill>
        <a:ln w="38100"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</a:rPr>
            <a:t>участие в конференциях по перспективным направлениям науки и техники;</a:t>
          </a:r>
          <a:endParaRPr lang="ru-RU" sz="1800" b="1" dirty="0">
            <a:solidFill>
              <a:srgbClr val="002060"/>
            </a:solidFill>
          </a:endParaRPr>
        </a:p>
      </dgm:t>
    </dgm:pt>
    <dgm:pt modelId="{73D608F8-417F-4D0F-A236-41DC523E375C}" type="parTrans" cxnId="{87F18F82-3448-41F3-9473-4F32AE74EF6F}">
      <dgm:prSet/>
      <dgm:spPr/>
      <dgm:t>
        <a:bodyPr/>
        <a:lstStyle/>
        <a:p>
          <a:endParaRPr lang="ru-RU"/>
        </a:p>
      </dgm:t>
    </dgm:pt>
    <dgm:pt modelId="{DC851EE5-361B-4D0E-AF91-DDC5713B0507}" type="sibTrans" cxnId="{87F18F82-3448-41F3-9473-4F32AE74EF6F}">
      <dgm:prSet/>
      <dgm:spPr/>
      <dgm:t>
        <a:bodyPr/>
        <a:lstStyle/>
        <a:p>
          <a:endParaRPr lang="ru-RU"/>
        </a:p>
      </dgm:t>
    </dgm:pt>
    <dgm:pt modelId="{8A8A30A0-FB3F-4032-9506-85BE68244276}">
      <dgm:prSet phldrT="[Текст]" custT="1"/>
      <dgm:spPr>
        <a:solidFill>
          <a:schemeClr val="bg2">
            <a:lumMod val="90000"/>
          </a:schemeClr>
        </a:solidFill>
        <a:ln w="38100"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/>
        </a:p>
        <a:p>
          <a:pPr marL="0" marR="0" indent="0" defTabSz="533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rgbClr val="002060"/>
              </a:solidFill>
            </a:rPr>
            <a:t>инициативность, целеустремленность, отсутствие нарушений устава ОУ</a:t>
          </a:r>
          <a:r>
            <a:rPr lang="ru-RU" sz="1600" b="1" dirty="0" smtClean="0">
              <a:solidFill>
                <a:srgbClr val="002060"/>
              </a:solidFill>
            </a:rPr>
            <a:t>.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22FFE5EE-6A25-48EE-94CB-D730BBBCF5A6}" type="parTrans" cxnId="{FF779258-DF41-4C72-BD01-5DF7720E267A}">
      <dgm:prSet/>
      <dgm:spPr/>
      <dgm:t>
        <a:bodyPr/>
        <a:lstStyle/>
        <a:p>
          <a:endParaRPr lang="ru-RU"/>
        </a:p>
      </dgm:t>
    </dgm:pt>
    <dgm:pt modelId="{8B58B80F-C366-4A7B-B062-B0176DBE489B}" type="sibTrans" cxnId="{FF779258-DF41-4C72-BD01-5DF7720E267A}">
      <dgm:prSet/>
      <dgm:spPr/>
      <dgm:t>
        <a:bodyPr/>
        <a:lstStyle/>
        <a:p>
          <a:endParaRPr lang="ru-RU"/>
        </a:p>
      </dgm:t>
    </dgm:pt>
    <dgm:pt modelId="{E55E6A4A-DE1B-4562-A2FF-E746119C1916}" type="pres">
      <dgm:prSet presAssocID="{06C991DB-1DAA-468F-9CF0-CACC4ADEC5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E164A8-B8EC-47DC-AE1C-D744AD4787B4}" type="pres">
      <dgm:prSet presAssocID="{A648354A-0BFE-4963-B730-158D60F35DCB}" presName="root1" presStyleCnt="0"/>
      <dgm:spPr/>
    </dgm:pt>
    <dgm:pt modelId="{7CD728D1-5329-4374-BBD0-FA66579D839C}" type="pres">
      <dgm:prSet presAssocID="{A648354A-0BFE-4963-B730-158D60F35DC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5E9B3C-3C04-4F87-B4D7-500B57910042}" type="pres">
      <dgm:prSet presAssocID="{A648354A-0BFE-4963-B730-158D60F35DCB}" presName="level2hierChild" presStyleCnt="0"/>
      <dgm:spPr/>
    </dgm:pt>
    <dgm:pt modelId="{04BCEC4E-F2D2-4EB3-9631-57024CCED3F4}" type="pres">
      <dgm:prSet presAssocID="{0B486011-E361-4128-BE2D-A5941097B62E}" presName="conn2-1" presStyleLbl="parChTrans1D2" presStyleIdx="0" presStyleCnt="4"/>
      <dgm:spPr/>
      <dgm:t>
        <a:bodyPr/>
        <a:lstStyle/>
        <a:p>
          <a:endParaRPr lang="ru-RU"/>
        </a:p>
      </dgm:t>
    </dgm:pt>
    <dgm:pt modelId="{4DB5EB19-5FD7-4D58-9681-2F4B9EDC5F1D}" type="pres">
      <dgm:prSet presAssocID="{0B486011-E361-4128-BE2D-A5941097B62E}" presName="connTx" presStyleLbl="parChTrans1D2" presStyleIdx="0" presStyleCnt="4"/>
      <dgm:spPr/>
      <dgm:t>
        <a:bodyPr/>
        <a:lstStyle/>
        <a:p>
          <a:endParaRPr lang="ru-RU"/>
        </a:p>
      </dgm:t>
    </dgm:pt>
    <dgm:pt modelId="{3BA762EC-DE28-49EC-9A6C-DF46DE053856}" type="pres">
      <dgm:prSet presAssocID="{578AB69C-590F-4574-AD24-CAD22EAABEA5}" presName="root2" presStyleCnt="0"/>
      <dgm:spPr/>
    </dgm:pt>
    <dgm:pt modelId="{D955AD1E-ABB7-4EB0-9738-DD276E2D4F5F}" type="pres">
      <dgm:prSet presAssocID="{578AB69C-590F-4574-AD24-CAD22EAABEA5}" presName="LevelTwoTextNode" presStyleLbl="node2" presStyleIdx="0" presStyleCnt="4" custScaleX="147358" custScaleY="118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B73824-B7AC-4FC4-807D-A81761F5889E}" type="pres">
      <dgm:prSet presAssocID="{578AB69C-590F-4574-AD24-CAD22EAABEA5}" presName="level3hierChild" presStyleCnt="0"/>
      <dgm:spPr/>
    </dgm:pt>
    <dgm:pt modelId="{03A24650-C014-495B-A715-5F4E7A13EF93}" type="pres">
      <dgm:prSet presAssocID="{FD16503E-64D5-4663-B21F-68415A44A858}" presName="conn2-1" presStyleLbl="parChTrans1D2" presStyleIdx="1" presStyleCnt="4"/>
      <dgm:spPr/>
      <dgm:t>
        <a:bodyPr/>
        <a:lstStyle/>
        <a:p>
          <a:endParaRPr lang="ru-RU"/>
        </a:p>
      </dgm:t>
    </dgm:pt>
    <dgm:pt modelId="{431D7E56-B8C3-4B7C-9E50-041718AF182A}" type="pres">
      <dgm:prSet presAssocID="{FD16503E-64D5-4663-B21F-68415A44A85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F195150E-8075-4A46-BBBA-98CA6DC7E73F}" type="pres">
      <dgm:prSet presAssocID="{DB424316-9F63-433D-95BF-162DE7C9EB18}" presName="root2" presStyleCnt="0"/>
      <dgm:spPr/>
    </dgm:pt>
    <dgm:pt modelId="{75B64A1F-4AFB-4ACD-9C23-B44229D120A6}" type="pres">
      <dgm:prSet presAssocID="{DB424316-9F63-433D-95BF-162DE7C9EB18}" presName="LevelTwoTextNode" presStyleLbl="node2" presStyleIdx="1" presStyleCnt="4" custScaleX="147358" custScaleY="113677" custLinFactNeighborX="994" custLinFactNeighborY="-5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BE2E2E-FBA3-44DD-ABFC-FEDF96F3075B}" type="pres">
      <dgm:prSet presAssocID="{DB424316-9F63-433D-95BF-162DE7C9EB18}" presName="level3hierChild" presStyleCnt="0"/>
      <dgm:spPr/>
    </dgm:pt>
    <dgm:pt modelId="{56BDC82A-0D84-4A74-BA49-F05EF95169E6}" type="pres">
      <dgm:prSet presAssocID="{73D608F8-417F-4D0F-A236-41DC523E375C}" presName="conn2-1" presStyleLbl="parChTrans1D2" presStyleIdx="2" presStyleCnt="4"/>
      <dgm:spPr/>
      <dgm:t>
        <a:bodyPr/>
        <a:lstStyle/>
        <a:p>
          <a:endParaRPr lang="ru-RU"/>
        </a:p>
      </dgm:t>
    </dgm:pt>
    <dgm:pt modelId="{9DF027EA-2CF0-463D-9CB5-A8EAE8F6104F}" type="pres">
      <dgm:prSet presAssocID="{73D608F8-417F-4D0F-A236-41DC523E375C}" presName="connTx" presStyleLbl="parChTrans1D2" presStyleIdx="2" presStyleCnt="4"/>
      <dgm:spPr/>
      <dgm:t>
        <a:bodyPr/>
        <a:lstStyle/>
        <a:p>
          <a:endParaRPr lang="ru-RU"/>
        </a:p>
      </dgm:t>
    </dgm:pt>
    <dgm:pt modelId="{31F896C7-71C2-4D89-85C6-5DC22CF9AC81}" type="pres">
      <dgm:prSet presAssocID="{32929648-3833-4009-986E-388A3121AA66}" presName="root2" presStyleCnt="0"/>
      <dgm:spPr/>
    </dgm:pt>
    <dgm:pt modelId="{797D54F6-11C0-4225-AFBF-3F8A55A57B6A}" type="pres">
      <dgm:prSet presAssocID="{32929648-3833-4009-986E-388A3121AA66}" presName="LevelTwoTextNode" presStyleLbl="node2" presStyleIdx="2" presStyleCnt="4" custScaleX="147050" custScaleY="161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2B3CE7-14CB-4BD4-96BD-1E13B74A890A}" type="pres">
      <dgm:prSet presAssocID="{32929648-3833-4009-986E-388A3121AA66}" presName="level3hierChild" presStyleCnt="0"/>
      <dgm:spPr/>
    </dgm:pt>
    <dgm:pt modelId="{9A681702-8323-4251-8A1D-8430F563A40D}" type="pres">
      <dgm:prSet presAssocID="{22FFE5EE-6A25-48EE-94CB-D730BBBCF5A6}" presName="conn2-1" presStyleLbl="parChTrans1D2" presStyleIdx="3" presStyleCnt="4"/>
      <dgm:spPr/>
      <dgm:t>
        <a:bodyPr/>
        <a:lstStyle/>
        <a:p>
          <a:endParaRPr lang="ru-RU"/>
        </a:p>
      </dgm:t>
    </dgm:pt>
    <dgm:pt modelId="{6E821672-C946-4E03-876A-BC14E6A0CE39}" type="pres">
      <dgm:prSet presAssocID="{22FFE5EE-6A25-48EE-94CB-D730BBBCF5A6}" presName="connTx" presStyleLbl="parChTrans1D2" presStyleIdx="3" presStyleCnt="4"/>
      <dgm:spPr/>
      <dgm:t>
        <a:bodyPr/>
        <a:lstStyle/>
        <a:p>
          <a:endParaRPr lang="ru-RU"/>
        </a:p>
      </dgm:t>
    </dgm:pt>
    <dgm:pt modelId="{1A0D8B0C-18C1-4B6C-922B-DA068E1D6439}" type="pres">
      <dgm:prSet presAssocID="{8A8A30A0-FB3F-4032-9506-85BE68244276}" presName="root2" presStyleCnt="0"/>
      <dgm:spPr/>
    </dgm:pt>
    <dgm:pt modelId="{D696155D-57BB-4551-B3C5-9FB6E919FCD8}" type="pres">
      <dgm:prSet presAssocID="{8A8A30A0-FB3F-4032-9506-85BE68244276}" presName="LevelTwoTextNode" presStyleLbl="node2" presStyleIdx="3" presStyleCnt="4" custScaleX="167871" custScaleY="116754" custLinFactNeighborX="1029" custLinFactNeighborY="-1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2FA37D-D1AE-4FA8-9F1B-141422A99916}" type="pres">
      <dgm:prSet presAssocID="{8A8A30A0-FB3F-4032-9506-85BE68244276}" presName="level3hierChild" presStyleCnt="0"/>
      <dgm:spPr/>
    </dgm:pt>
  </dgm:ptLst>
  <dgm:cxnLst>
    <dgm:cxn modelId="{2062837F-14E0-4667-B7CA-5EA29CA66D68}" type="presOf" srcId="{FD16503E-64D5-4663-B21F-68415A44A858}" destId="{431D7E56-B8C3-4B7C-9E50-041718AF182A}" srcOrd="1" destOrd="0" presId="urn:microsoft.com/office/officeart/2008/layout/HorizontalMultiLevelHierarchy"/>
    <dgm:cxn modelId="{4B57ADD5-08A7-43B9-A9F5-41CF7C14AFEB}" type="presOf" srcId="{22FFE5EE-6A25-48EE-94CB-D730BBBCF5A6}" destId="{6E821672-C946-4E03-876A-BC14E6A0CE39}" srcOrd="1" destOrd="0" presId="urn:microsoft.com/office/officeart/2008/layout/HorizontalMultiLevelHierarchy"/>
    <dgm:cxn modelId="{3AA37F9C-BE99-46C0-8B8F-985EF8876181}" type="presOf" srcId="{578AB69C-590F-4574-AD24-CAD22EAABEA5}" destId="{D955AD1E-ABB7-4EB0-9738-DD276E2D4F5F}" srcOrd="0" destOrd="0" presId="urn:microsoft.com/office/officeart/2008/layout/HorizontalMultiLevelHierarchy"/>
    <dgm:cxn modelId="{56837260-19F4-46B2-9FD9-13034B1A5E28}" type="presOf" srcId="{0B486011-E361-4128-BE2D-A5941097B62E}" destId="{4DB5EB19-5FD7-4D58-9681-2F4B9EDC5F1D}" srcOrd="1" destOrd="0" presId="urn:microsoft.com/office/officeart/2008/layout/HorizontalMultiLevelHierarchy"/>
    <dgm:cxn modelId="{41083C63-B04E-40C4-80C4-CFA465C3318E}" type="presOf" srcId="{FD16503E-64D5-4663-B21F-68415A44A858}" destId="{03A24650-C014-495B-A715-5F4E7A13EF93}" srcOrd="0" destOrd="0" presId="urn:microsoft.com/office/officeart/2008/layout/HorizontalMultiLevelHierarchy"/>
    <dgm:cxn modelId="{B13EC747-F2AC-4992-8AB2-9284AE46DFBC}" type="presOf" srcId="{22FFE5EE-6A25-48EE-94CB-D730BBBCF5A6}" destId="{9A681702-8323-4251-8A1D-8430F563A40D}" srcOrd="0" destOrd="0" presId="urn:microsoft.com/office/officeart/2008/layout/HorizontalMultiLevelHierarchy"/>
    <dgm:cxn modelId="{6265EBDB-2477-44D9-AA7D-C904E751371B}" srcId="{06C991DB-1DAA-468F-9CF0-CACC4ADEC5DE}" destId="{A648354A-0BFE-4963-B730-158D60F35DCB}" srcOrd="0" destOrd="0" parTransId="{82952B8B-1BC1-412A-8F49-0C2F12FDC073}" sibTransId="{EF647633-AEBF-48C9-AFF8-A665B6DD9880}"/>
    <dgm:cxn modelId="{8139B89A-01CC-4A4A-98B8-6694CAA48AC2}" srcId="{A648354A-0BFE-4963-B730-158D60F35DCB}" destId="{DB424316-9F63-433D-95BF-162DE7C9EB18}" srcOrd="1" destOrd="0" parTransId="{FD16503E-64D5-4663-B21F-68415A44A858}" sibTransId="{AB1785D6-2D76-4DE1-ABFB-E92FA35A14BF}"/>
    <dgm:cxn modelId="{5BDFAF7A-F494-4228-AAAA-C3901C6F889A}" type="presOf" srcId="{73D608F8-417F-4D0F-A236-41DC523E375C}" destId="{56BDC82A-0D84-4A74-BA49-F05EF95169E6}" srcOrd="0" destOrd="0" presId="urn:microsoft.com/office/officeart/2008/layout/HorizontalMultiLevelHierarchy"/>
    <dgm:cxn modelId="{E645D6FF-3C10-400C-95DD-9006BD6ADE52}" type="presOf" srcId="{8A8A30A0-FB3F-4032-9506-85BE68244276}" destId="{D696155D-57BB-4551-B3C5-9FB6E919FCD8}" srcOrd="0" destOrd="0" presId="urn:microsoft.com/office/officeart/2008/layout/HorizontalMultiLevelHierarchy"/>
    <dgm:cxn modelId="{D3DA9266-870E-4DB0-8A86-1B609B342F4B}" type="presOf" srcId="{DB424316-9F63-433D-95BF-162DE7C9EB18}" destId="{75B64A1F-4AFB-4ACD-9C23-B44229D120A6}" srcOrd="0" destOrd="0" presId="urn:microsoft.com/office/officeart/2008/layout/HorizontalMultiLevelHierarchy"/>
    <dgm:cxn modelId="{87F18F82-3448-41F3-9473-4F32AE74EF6F}" srcId="{A648354A-0BFE-4963-B730-158D60F35DCB}" destId="{32929648-3833-4009-986E-388A3121AA66}" srcOrd="2" destOrd="0" parTransId="{73D608F8-417F-4D0F-A236-41DC523E375C}" sibTransId="{DC851EE5-361B-4D0E-AF91-DDC5713B0507}"/>
    <dgm:cxn modelId="{FA034861-9242-4501-8F21-B36E82380B22}" type="presOf" srcId="{32929648-3833-4009-986E-388A3121AA66}" destId="{797D54F6-11C0-4225-AFBF-3F8A55A57B6A}" srcOrd="0" destOrd="0" presId="urn:microsoft.com/office/officeart/2008/layout/HorizontalMultiLevelHierarchy"/>
    <dgm:cxn modelId="{FFD1495A-94B8-41AE-A7CA-45E6D0105368}" type="presOf" srcId="{06C991DB-1DAA-468F-9CF0-CACC4ADEC5DE}" destId="{E55E6A4A-DE1B-4562-A2FF-E746119C1916}" srcOrd="0" destOrd="0" presId="urn:microsoft.com/office/officeart/2008/layout/HorizontalMultiLevelHierarchy"/>
    <dgm:cxn modelId="{CA5E123C-0B15-4D8F-898B-C74B6621F260}" srcId="{A648354A-0BFE-4963-B730-158D60F35DCB}" destId="{578AB69C-590F-4574-AD24-CAD22EAABEA5}" srcOrd="0" destOrd="0" parTransId="{0B486011-E361-4128-BE2D-A5941097B62E}" sibTransId="{AC7CD790-99B5-4BAD-9EB9-883CA401C888}"/>
    <dgm:cxn modelId="{FE7F2C38-F062-47A6-A340-8CA16D0461DB}" type="presOf" srcId="{A648354A-0BFE-4963-B730-158D60F35DCB}" destId="{7CD728D1-5329-4374-BBD0-FA66579D839C}" srcOrd="0" destOrd="0" presId="urn:microsoft.com/office/officeart/2008/layout/HorizontalMultiLevelHierarchy"/>
    <dgm:cxn modelId="{1C7FC20B-93E0-4A00-8192-5D00E9605BF6}" type="presOf" srcId="{0B486011-E361-4128-BE2D-A5941097B62E}" destId="{04BCEC4E-F2D2-4EB3-9631-57024CCED3F4}" srcOrd="0" destOrd="0" presId="urn:microsoft.com/office/officeart/2008/layout/HorizontalMultiLevelHierarchy"/>
    <dgm:cxn modelId="{FF779258-DF41-4C72-BD01-5DF7720E267A}" srcId="{A648354A-0BFE-4963-B730-158D60F35DCB}" destId="{8A8A30A0-FB3F-4032-9506-85BE68244276}" srcOrd="3" destOrd="0" parTransId="{22FFE5EE-6A25-48EE-94CB-D730BBBCF5A6}" sibTransId="{8B58B80F-C366-4A7B-B062-B0176DBE489B}"/>
    <dgm:cxn modelId="{B70B82AB-53C0-408C-BABE-5F5E1875DC85}" type="presOf" srcId="{73D608F8-417F-4D0F-A236-41DC523E375C}" destId="{9DF027EA-2CF0-463D-9CB5-A8EAE8F6104F}" srcOrd="1" destOrd="0" presId="urn:microsoft.com/office/officeart/2008/layout/HorizontalMultiLevelHierarchy"/>
    <dgm:cxn modelId="{69EE85AF-EEB3-4A17-B28D-C01DE94E8227}" type="presParOf" srcId="{E55E6A4A-DE1B-4562-A2FF-E746119C1916}" destId="{93E164A8-B8EC-47DC-AE1C-D744AD4787B4}" srcOrd="0" destOrd="0" presId="urn:microsoft.com/office/officeart/2008/layout/HorizontalMultiLevelHierarchy"/>
    <dgm:cxn modelId="{5D642938-2F97-4B70-BF52-96B3E68EBE21}" type="presParOf" srcId="{93E164A8-B8EC-47DC-AE1C-D744AD4787B4}" destId="{7CD728D1-5329-4374-BBD0-FA66579D839C}" srcOrd="0" destOrd="0" presId="urn:microsoft.com/office/officeart/2008/layout/HorizontalMultiLevelHierarchy"/>
    <dgm:cxn modelId="{A4C1CB25-CE6A-4711-A965-DABC48F81490}" type="presParOf" srcId="{93E164A8-B8EC-47DC-AE1C-D744AD4787B4}" destId="{C25E9B3C-3C04-4F87-B4D7-500B57910042}" srcOrd="1" destOrd="0" presId="urn:microsoft.com/office/officeart/2008/layout/HorizontalMultiLevelHierarchy"/>
    <dgm:cxn modelId="{40A5B1C3-FBC6-4C20-96C8-E9E0D237AA05}" type="presParOf" srcId="{C25E9B3C-3C04-4F87-B4D7-500B57910042}" destId="{04BCEC4E-F2D2-4EB3-9631-57024CCED3F4}" srcOrd="0" destOrd="0" presId="urn:microsoft.com/office/officeart/2008/layout/HorizontalMultiLevelHierarchy"/>
    <dgm:cxn modelId="{C50C2EC7-36C2-4A6F-877F-547ED8CE6F9C}" type="presParOf" srcId="{04BCEC4E-F2D2-4EB3-9631-57024CCED3F4}" destId="{4DB5EB19-5FD7-4D58-9681-2F4B9EDC5F1D}" srcOrd="0" destOrd="0" presId="urn:microsoft.com/office/officeart/2008/layout/HorizontalMultiLevelHierarchy"/>
    <dgm:cxn modelId="{98ADC5B9-CF40-47D2-94AD-7ABDB97D12A9}" type="presParOf" srcId="{C25E9B3C-3C04-4F87-B4D7-500B57910042}" destId="{3BA762EC-DE28-49EC-9A6C-DF46DE053856}" srcOrd="1" destOrd="0" presId="urn:microsoft.com/office/officeart/2008/layout/HorizontalMultiLevelHierarchy"/>
    <dgm:cxn modelId="{DD0872BE-5CDA-47B7-821D-0461D27B15D0}" type="presParOf" srcId="{3BA762EC-DE28-49EC-9A6C-DF46DE053856}" destId="{D955AD1E-ABB7-4EB0-9738-DD276E2D4F5F}" srcOrd="0" destOrd="0" presId="urn:microsoft.com/office/officeart/2008/layout/HorizontalMultiLevelHierarchy"/>
    <dgm:cxn modelId="{40C0FC78-2605-4C6C-A11B-68A20B6D5C12}" type="presParOf" srcId="{3BA762EC-DE28-49EC-9A6C-DF46DE053856}" destId="{6AB73824-B7AC-4FC4-807D-A81761F5889E}" srcOrd="1" destOrd="0" presId="urn:microsoft.com/office/officeart/2008/layout/HorizontalMultiLevelHierarchy"/>
    <dgm:cxn modelId="{8BD62951-4EAD-48A5-9905-754B2AA17C3D}" type="presParOf" srcId="{C25E9B3C-3C04-4F87-B4D7-500B57910042}" destId="{03A24650-C014-495B-A715-5F4E7A13EF93}" srcOrd="2" destOrd="0" presId="urn:microsoft.com/office/officeart/2008/layout/HorizontalMultiLevelHierarchy"/>
    <dgm:cxn modelId="{28102A77-6A3D-4D52-9FA4-447BC60C6B07}" type="presParOf" srcId="{03A24650-C014-495B-A715-5F4E7A13EF93}" destId="{431D7E56-B8C3-4B7C-9E50-041718AF182A}" srcOrd="0" destOrd="0" presId="urn:microsoft.com/office/officeart/2008/layout/HorizontalMultiLevelHierarchy"/>
    <dgm:cxn modelId="{92A61133-5376-4B3A-879C-A95AA95C8940}" type="presParOf" srcId="{C25E9B3C-3C04-4F87-B4D7-500B57910042}" destId="{F195150E-8075-4A46-BBBA-98CA6DC7E73F}" srcOrd="3" destOrd="0" presId="urn:microsoft.com/office/officeart/2008/layout/HorizontalMultiLevelHierarchy"/>
    <dgm:cxn modelId="{33E3BBEA-EB05-4A1D-9B71-5F86018E0EC5}" type="presParOf" srcId="{F195150E-8075-4A46-BBBA-98CA6DC7E73F}" destId="{75B64A1F-4AFB-4ACD-9C23-B44229D120A6}" srcOrd="0" destOrd="0" presId="urn:microsoft.com/office/officeart/2008/layout/HorizontalMultiLevelHierarchy"/>
    <dgm:cxn modelId="{9D4EAD2B-029A-4012-8CB4-38F76B247B27}" type="presParOf" srcId="{F195150E-8075-4A46-BBBA-98CA6DC7E73F}" destId="{69BE2E2E-FBA3-44DD-ABFC-FEDF96F3075B}" srcOrd="1" destOrd="0" presId="urn:microsoft.com/office/officeart/2008/layout/HorizontalMultiLevelHierarchy"/>
    <dgm:cxn modelId="{FA22A8AE-DE0E-4DDD-9998-859D2D556C06}" type="presParOf" srcId="{C25E9B3C-3C04-4F87-B4D7-500B57910042}" destId="{56BDC82A-0D84-4A74-BA49-F05EF95169E6}" srcOrd="4" destOrd="0" presId="urn:microsoft.com/office/officeart/2008/layout/HorizontalMultiLevelHierarchy"/>
    <dgm:cxn modelId="{41D94376-D8DA-466C-BDE1-0C64361117C0}" type="presParOf" srcId="{56BDC82A-0D84-4A74-BA49-F05EF95169E6}" destId="{9DF027EA-2CF0-463D-9CB5-A8EAE8F6104F}" srcOrd="0" destOrd="0" presId="urn:microsoft.com/office/officeart/2008/layout/HorizontalMultiLevelHierarchy"/>
    <dgm:cxn modelId="{B0EF16B8-FFAD-44A9-ABD4-45BF816FDB01}" type="presParOf" srcId="{C25E9B3C-3C04-4F87-B4D7-500B57910042}" destId="{31F896C7-71C2-4D89-85C6-5DC22CF9AC81}" srcOrd="5" destOrd="0" presId="urn:microsoft.com/office/officeart/2008/layout/HorizontalMultiLevelHierarchy"/>
    <dgm:cxn modelId="{0A399B6F-FC39-4FE0-B6DD-A8F7D796E776}" type="presParOf" srcId="{31F896C7-71C2-4D89-85C6-5DC22CF9AC81}" destId="{797D54F6-11C0-4225-AFBF-3F8A55A57B6A}" srcOrd="0" destOrd="0" presId="urn:microsoft.com/office/officeart/2008/layout/HorizontalMultiLevelHierarchy"/>
    <dgm:cxn modelId="{E3D2366C-5EFD-4C3F-A41A-ED0336D3C7E2}" type="presParOf" srcId="{31F896C7-71C2-4D89-85C6-5DC22CF9AC81}" destId="{1A2B3CE7-14CB-4BD4-96BD-1E13B74A890A}" srcOrd="1" destOrd="0" presId="urn:microsoft.com/office/officeart/2008/layout/HorizontalMultiLevelHierarchy"/>
    <dgm:cxn modelId="{27270F42-A471-4450-B793-7185C923CBE2}" type="presParOf" srcId="{C25E9B3C-3C04-4F87-B4D7-500B57910042}" destId="{9A681702-8323-4251-8A1D-8430F563A40D}" srcOrd="6" destOrd="0" presId="urn:microsoft.com/office/officeart/2008/layout/HorizontalMultiLevelHierarchy"/>
    <dgm:cxn modelId="{F8675869-843B-48C3-81A4-CB6FAAE84A1B}" type="presParOf" srcId="{9A681702-8323-4251-8A1D-8430F563A40D}" destId="{6E821672-C946-4E03-876A-BC14E6A0CE39}" srcOrd="0" destOrd="0" presId="urn:microsoft.com/office/officeart/2008/layout/HorizontalMultiLevelHierarchy"/>
    <dgm:cxn modelId="{BE1F82EB-09C2-44F3-BBA6-BA584151453D}" type="presParOf" srcId="{C25E9B3C-3C04-4F87-B4D7-500B57910042}" destId="{1A0D8B0C-18C1-4B6C-922B-DA068E1D6439}" srcOrd="7" destOrd="0" presId="urn:microsoft.com/office/officeart/2008/layout/HorizontalMultiLevelHierarchy"/>
    <dgm:cxn modelId="{63FB6EF6-804C-4AC4-B461-3E2839A15A0A}" type="presParOf" srcId="{1A0D8B0C-18C1-4B6C-922B-DA068E1D6439}" destId="{D696155D-57BB-4551-B3C5-9FB6E919FCD8}" srcOrd="0" destOrd="0" presId="urn:microsoft.com/office/officeart/2008/layout/HorizontalMultiLevelHierarchy"/>
    <dgm:cxn modelId="{D0A14A61-EB95-4724-BFA6-B102C6CDBB8C}" type="presParOf" srcId="{1A0D8B0C-18C1-4B6C-922B-DA068E1D6439}" destId="{7B2FA37D-D1AE-4FA8-9F1B-141422A999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F6AD6D6-DA2A-413B-AF05-8D590DE195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528DBC-08CD-45C4-9B1F-680E54E9ACE2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</a:rPr>
            <a:t>достойная заработная плата;</a:t>
          </a:r>
          <a:endParaRPr lang="ru-RU" sz="2000" b="1" dirty="0">
            <a:solidFill>
              <a:srgbClr val="002060"/>
            </a:solidFill>
          </a:endParaRPr>
        </a:p>
      </dgm:t>
    </dgm:pt>
    <dgm:pt modelId="{BF17880D-B86B-422C-B6B6-45E5420CD2D2}" type="parTrans" cxnId="{9C54E5A3-BF9D-460B-A9CC-FA36B79D39C9}">
      <dgm:prSet/>
      <dgm:spPr/>
      <dgm:t>
        <a:bodyPr/>
        <a:lstStyle/>
        <a:p>
          <a:endParaRPr lang="ru-RU"/>
        </a:p>
      </dgm:t>
    </dgm:pt>
    <dgm:pt modelId="{533016E6-6981-4B85-9456-6905A6E7ACD1}" type="sibTrans" cxnId="{9C54E5A3-BF9D-460B-A9CC-FA36B79D39C9}">
      <dgm:prSet/>
      <dgm:spPr/>
      <dgm:t>
        <a:bodyPr/>
        <a:lstStyle/>
        <a:p>
          <a:endParaRPr lang="ru-RU"/>
        </a:p>
      </dgm:t>
    </dgm:pt>
    <dgm:pt modelId="{8A109BA7-DB11-43A0-9CD0-A562E07B82D3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</a:rPr>
            <a:t>подъемные при трудоустройстве (2  оклада + стипендия);</a:t>
          </a:r>
          <a:endParaRPr lang="ru-RU" sz="2000" b="1" dirty="0">
            <a:solidFill>
              <a:srgbClr val="002060"/>
            </a:solidFill>
          </a:endParaRPr>
        </a:p>
      </dgm:t>
    </dgm:pt>
    <dgm:pt modelId="{E6068521-76B1-49EE-9B60-3282FEB300D0}" type="parTrans" cxnId="{135ABCC2-0E8C-43E7-AE66-7793FC723ABA}">
      <dgm:prSet/>
      <dgm:spPr/>
      <dgm:t>
        <a:bodyPr/>
        <a:lstStyle/>
        <a:p>
          <a:endParaRPr lang="ru-RU"/>
        </a:p>
      </dgm:t>
    </dgm:pt>
    <dgm:pt modelId="{58176C53-2D48-48CE-AADF-AF24B91A79C2}" type="sibTrans" cxnId="{135ABCC2-0E8C-43E7-AE66-7793FC723ABA}">
      <dgm:prSet/>
      <dgm:spPr/>
      <dgm:t>
        <a:bodyPr/>
        <a:lstStyle/>
        <a:p>
          <a:endParaRPr lang="ru-RU"/>
        </a:p>
      </dgm:t>
    </dgm:pt>
    <dgm:pt modelId="{16137921-4127-47F0-9D90-CC2214BB680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</a:rPr>
            <a:t>надбавка в размере 10% от оклада - за диплом с отличием;</a:t>
          </a:r>
          <a:endParaRPr lang="ru-RU" sz="2000" b="1" dirty="0">
            <a:solidFill>
              <a:srgbClr val="002060"/>
            </a:solidFill>
          </a:endParaRPr>
        </a:p>
      </dgm:t>
    </dgm:pt>
    <dgm:pt modelId="{05F673FB-B30C-4883-B817-8B3E8A33CBAA}" type="parTrans" cxnId="{14DA3CB2-84E5-4C72-A8E4-0CC85E30C427}">
      <dgm:prSet/>
      <dgm:spPr/>
      <dgm:t>
        <a:bodyPr/>
        <a:lstStyle/>
        <a:p>
          <a:endParaRPr lang="ru-RU"/>
        </a:p>
      </dgm:t>
    </dgm:pt>
    <dgm:pt modelId="{C1D162FC-4A1C-41FE-9538-6B96F2B53AE1}" type="sibTrans" cxnId="{14DA3CB2-84E5-4C72-A8E4-0CC85E30C427}">
      <dgm:prSet/>
      <dgm:spPr/>
      <dgm:t>
        <a:bodyPr/>
        <a:lstStyle/>
        <a:p>
          <a:endParaRPr lang="ru-RU"/>
        </a:p>
      </dgm:t>
    </dgm:pt>
    <dgm:pt modelId="{B5EF27CE-8801-4450-88C5-BDABCCD84A69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</a:rPr>
            <a:t>ежемесячная надбавка </a:t>
          </a:r>
          <a:r>
            <a:rPr lang="ru-RU" sz="1800" b="1" dirty="0" smtClean="0">
              <a:solidFill>
                <a:srgbClr val="002060"/>
              </a:solidFill>
            </a:rPr>
            <a:t>(МРОТ– семейным и 1,5 МРОТ- имеющим детей);</a:t>
          </a:r>
          <a:endParaRPr lang="ru-RU" sz="1800" b="1" dirty="0">
            <a:solidFill>
              <a:srgbClr val="002060"/>
            </a:solidFill>
          </a:endParaRPr>
        </a:p>
      </dgm:t>
    </dgm:pt>
    <dgm:pt modelId="{33281D9C-0E48-4091-96DA-7496BABBA9BD}" type="parTrans" cxnId="{DC3E671B-114E-4CF6-9EB4-2AA7AAF7364A}">
      <dgm:prSet/>
      <dgm:spPr/>
      <dgm:t>
        <a:bodyPr/>
        <a:lstStyle/>
        <a:p>
          <a:endParaRPr lang="ru-RU"/>
        </a:p>
      </dgm:t>
    </dgm:pt>
    <dgm:pt modelId="{E5FAF659-4CEA-4563-ACBD-EF6558D155DD}" type="sibTrans" cxnId="{DC3E671B-114E-4CF6-9EB4-2AA7AAF7364A}">
      <dgm:prSet/>
      <dgm:spPr/>
      <dgm:t>
        <a:bodyPr/>
        <a:lstStyle/>
        <a:p>
          <a:endParaRPr lang="ru-RU"/>
        </a:p>
      </dgm:t>
    </dgm:pt>
    <dgm:pt modelId="{6EAF2C88-DDE6-4818-87EC-B384814DB7A1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2000" b="1" dirty="0" smtClean="0">
              <a:solidFill>
                <a:srgbClr val="002060"/>
              </a:solidFill>
            </a:rPr>
            <a:t>ежегодная аттестация </a:t>
          </a:r>
          <a:r>
            <a:rPr lang="ru-RU" sz="1600" b="1" dirty="0" smtClean="0">
              <a:solidFill>
                <a:srgbClr val="002060"/>
              </a:solidFill>
            </a:rPr>
            <a:t>в течение двух лет работы </a:t>
          </a:r>
          <a:r>
            <a:rPr lang="ru-RU" sz="1800" b="1" dirty="0" smtClean="0">
              <a:solidFill>
                <a:srgbClr val="002060"/>
              </a:solidFill>
            </a:rPr>
            <a:t>с повышением заработной платы;</a:t>
          </a:r>
          <a:endParaRPr lang="ru-RU" sz="1800" b="1" dirty="0">
            <a:solidFill>
              <a:srgbClr val="002060"/>
            </a:solidFill>
          </a:endParaRPr>
        </a:p>
      </dgm:t>
    </dgm:pt>
    <dgm:pt modelId="{A54B73A9-47FA-4E9E-9D6A-E49308554952}" type="parTrans" cxnId="{3F92376E-E9E4-48DA-8FF5-5A474FBCF11D}">
      <dgm:prSet/>
      <dgm:spPr/>
      <dgm:t>
        <a:bodyPr/>
        <a:lstStyle/>
        <a:p>
          <a:endParaRPr lang="ru-RU"/>
        </a:p>
      </dgm:t>
    </dgm:pt>
    <dgm:pt modelId="{DD057287-21FC-4438-B2D1-26597069B702}" type="sibTrans" cxnId="{3F92376E-E9E4-48DA-8FF5-5A474FBCF11D}">
      <dgm:prSet/>
      <dgm:spPr/>
      <dgm:t>
        <a:bodyPr/>
        <a:lstStyle/>
        <a:p>
          <a:endParaRPr lang="ru-RU"/>
        </a:p>
      </dgm:t>
    </dgm:pt>
    <dgm:pt modelId="{EFD7D13A-5CDD-49FA-B0A7-090AE56BB675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ежемесячные  выплаты в размере 4500, 3000 и 1500 руб.  в течение первого, второго и третьего годов работы соответственно;</a:t>
          </a:r>
          <a:endParaRPr lang="ru-RU" b="1" dirty="0">
            <a:solidFill>
              <a:srgbClr val="002060"/>
            </a:solidFill>
          </a:endParaRPr>
        </a:p>
      </dgm:t>
    </dgm:pt>
    <dgm:pt modelId="{4AF51F46-2388-4727-AEAC-91F86D73B721}" type="parTrans" cxnId="{F5C5462F-E2C1-4311-AAE1-6830EB2F0B59}">
      <dgm:prSet/>
      <dgm:spPr/>
      <dgm:t>
        <a:bodyPr/>
        <a:lstStyle/>
        <a:p>
          <a:endParaRPr lang="ru-RU"/>
        </a:p>
      </dgm:t>
    </dgm:pt>
    <dgm:pt modelId="{0559239F-BA4F-431C-9CA8-5F6169538980}" type="sibTrans" cxnId="{F5C5462F-E2C1-4311-AAE1-6830EB2F0B59}">
      <dgm:prSet/>
      <dgm:spPr/>
      <dgm:t>
        <a:bodyPr/>
        <a:lstStyle/>
        <a:p>
          <a:endParaRPr lang="ru-RU"/>
        </a:p>
      </dgm:t>
    </dgm:pt>
    <dgm:pt modelId="{E2BBA61C-A062-4D46-AD1B-56A6AE0C8E97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smtClean="0">
              <a:solidFill>
                <a:srgbClr val="002060"/>
              </a:solidFill>
            </a:rPr>
            <a:t>развитие и сопровождение карьерного роста (обучение, повышение квалификации, очные аспирантуры, зачисление в кадровый резерв);</a:t>
          </a:r>
          <a:endParaRPr lang="ru-RU" b="1">
            <a:solidFill>
              <a:srgbClr val="002060"/>
            </a:solidFill>
          </a:endParaRPr>
        </a:p>
      </dgm:t>
    </dgm:pt>
    <dgm:pt modelId="{067A9DB5-32E7-4774-8AD7-48B2613B1CDC}" type="parTrans" cxnId="{160EFD4C-40D3-49C8-97D4-B91E764BEF15}">
      <dgm:prSet/>
      <dgm:spPr/>
      <dgm:t>
        <a:bodyPr/>
        <a:lstStyle/>
        <a:p>
          <a:endParaRPr lang="ru-RU"/>
        </a:p>
      </dgm:t>
    </dgm:pt>
    <dgm:pt modelId="{416259FC-3419-42E3-A2EF-77766B6BEB15}" type="sibTrans" cxnId="{160EFD4C-40D3-49C8-97D4-B91E764BEF15}">
      <dgm:prSet/>
      <dgm:spPr/>
      <dgm:t>
        <a:bodyPr/>
        <a:lstStyle/>
        <a:p>
          <a:endParaRPr lang="ru-RU"/>
        </a:p>
      </dgm:t>
    </dgm:pt>
    <dgm:pt modelId="{85977C13-724A-4AD9-8D66-74A945C139C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b="1" dirty="0" smtClean="0">
              <a:solidFill>
                <a:srgbClr val="002060"/>
              </a:solidFill>
            </a:rPr>
            <a:t>Программы решения жилищных вопросов.</a:t>
          </a:r>
          <a:endParaRPr lang="ru-RU" b="1" dirty="0">
            <a:solidFill>
              <a:srgbClr val="002060"/>
            </a:solidFill>
          </a:endParaRPr>
        </a:p>
      </dgm:t>
    </dgm:pt>
    <dgm:pt modelId="{D2A1CA7E-58A4-44AC-BA58-6674876756AB}" type="parTrans" cxnId="{F4AA22DB-AB3B-44A8-8EDB-51BDAB930A7C}">
      <dgm:prSet/>
      <dgm:spPr/>
      <dgm:t>
        <a:bodyPr/>
        <a:lstStyle/>
        <a:p>
          <a:endParaRPr lang="ru-RU"/>
        </a:p>
      </dgm:t>
    </dgm:pt>
    <dgm:pt modelId="{A36260F6-66C9-40E0-B0B5-5DFFC4DEF19C}" type="sibTrans" cxnId="{F4AA22DB-AB3B-44A8-8EDB-51BDAB930A7C}">
      <dgm:prSet/>
      <dgm:spPr/>
      <dgm:t>
        <a:bodyPr/>
        <a:lstStyle/>
        <a:p>
          <a:endParaRPr lang="ru-RU"/>
        </a:p>
      </dgm:t>
    </dgm:pt>
    <dgm:pt modelId="{786EF026-2248-45FD-A6C3-515FF2CED0FD}" type="pres">
      <dgm:prSet presAssocID="{3F6AD6D6-DA2A-413B-AF05-8D590DE195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0356FA-F296-4F0F-A33D-B4DCCDD55457}" type="pres">
      <dgm:prSet presAssocID="{AC528DBC-08CD-45C4-9B1F-680E54E9ACE2}" presName="parentText" presStyleLbl="node1" presStyleIdx="0" presStyleCnt="8" custScaleY="70482" custLinFactNeighborX="125" custLinFactNeighborY="43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A91D5-7AA4-4A02-A1E0-7BF82748FD53}" type="pres">
      <dgm:prSet presAssocID="{533016E6-6981-4B85-9456-6905A6E7ACD1}" presName="spacer" presStyleCnt="0"/>
      <dgm:spPr/>
    </dgm:pt>
    <dgm:pt modelId="{68DFA1A4-313B-4D72-B311-DCA94A97563D}" type="pres">
      <dgm:prSet presAssocID="{8A109BA7-DB11-43A0-9CD0-A562E07B82D3}" presName="parentText" presStyleLbl="node1" presStyleIdx="1" presStyleCnt="8" custScaleY="64911" custLinFactNeighborX="125" custLinFactNeighborY="34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F8F0BB-019B-40F9-9117-1C86E54A1206}" type="pres">
      <dgm:prSet presAssocID="{58176C53-2D48-48CE-AADF-AF24B91A79C2}" presName="spacer" presStyleCnt="0"/>
      <dgm:spPr/>
    </dgm:pt>
    <dgm:pt modelId="{96046D8D-AC9B-481D-A9A7-FE7D9507B88E}" type="pres">
      <dgm:prSet presAssocID="{16137921-4127-47F0-9D90-CC2214BB6801}" presName="parentText" presStyleLbl="node1" presStyleIdx="2" presStyleCnt="8" custScaleY="78619" custLinFactNeighborX="125" custLinFactNeighborY="152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4AB0DB-9EBF-40E2-A6C4-68CECFDD82E3}" type="pres">
      <dgm:prSet presAssocID="{C1D162FC-4A1C-41FE-9538-6B96F2B53AE1}" presName="spacer" presStyleCnt="0"/>
      <dgm:spPr/>
    </dgm:pt>
    <dgm:pt modelId="{17A0AEC4-5E12-464E-B266-ABC43CE469FF}" type="pres">
      <dgm:prSet presAssocID="{B5EF27CE-8801-4450-88C5-BDABCCD84A69}" presName="parentText" presStyleLbl="node1" presStyleIdx="3" presStyleCnt="8" custScaleY="75938" custLinFactNeighborX="125" custLinFactNeighborY="-28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C742A-FEED-4041-9471-9BFF109CB4B7}" type="pres">
      <dgm:prSet presAssocID="{E5FAF659-4CEA-4563-ACBD-EF6558D155DD}" presName="spacer" presStyleCnt="0"/>
      <dgm:spPr/>
    </dgm:pt>
    <dgm:pt modelId="{E1DCBC1A-5944-451E-9DE0-3803442819DB}" type="pres">
      <dgm:prSet presAssocID="{6EAF2C88-DDE6-4818-87EC-B384814DB7A1}" presName="parentText" presStyleLbl="node1" presStyleIdx="4" presStyleCnt="8" custLinFactNeighborX="125" custLinFactNeighborY="344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F467FF-B0A6-4705-AF1F-A1646F3F35FF}" type="pres">
      <dgm:prSet presAssocID="{DD057287-21FC-4438-B2D1-26597069B702}" presName="spacer" presStyleCnt="0"/>
      <dgm:spPr/>
    </dgm:pt>
    <dgm:pt modelId="{40607FEF-3430-48AD-9235-C106F6B59D1B}" type="pres">
      <dgm:prSet presAssocID="{EFD7D13A-5CDD-49FA-B0A7-090AE56BB675}" presName="parentText" presStyleLbl="node1" presStyleIdx="5" presStyleCnt="8" custLinFactNeighborX="125" custLinFactNeighborY="439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184B0-30B8-4F3D-BD65-64F03A480907}" type="pres">
      <dgm:prSet presAssocID="{0559239F-BA4F-431C-9CA8-5F6169538980}" presName="spacer" presStyleCnt="0"/>
      <dgm:spPr/>
    </dgm:pt>
    <dgm:pt modelId="{924F26FC-14DE-40B1-8AF4-959E29002E12}" type="pres">
      <dgm:prSet presAssocID="{E2BBA61C-A062-4D46-AD1B-56A6AE0C8E97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08ABD-FD9B-4546-90B0-E485E110E9C2}" type="pres">
      <dgm:prSet presAssocID="{416259FC-3419-42E3-A2EF-77766B6BEB15}" presName="spacer" presStyleCnt="0"/>
      <dgm:spPr/>
    </dgm:pt>
    <dgm:pt modelId="{264D7855-5BFF-4146-95F3-F5C18249A43D}" type="pres">
      <dgm:prSet presAssocID="{85977C13-724A-4AD9-8D66-74A945C139C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DA764F-3609-4822-AE2B-457A6934EAFA}" type="presOf" srcId="{EFD7D13A-5CDD-49FA-B0A7-090AE56BB675}" destId="{40607FEF-3430-48AD-9235-C106F6B59D1B}" srcOrd="0" destOrd="0" presId="urn:microsoft.com/office/officeart/2005/8/layout/vList2"/>
    <dgm:cxn modelId="{62785A8C-C3CB-463B-8BB5-E8B70DDA381F}" type="presOf" srcId="{85977C13-724A-4AD9-8D66-74A945C139C2}" destId="{264D7855-5BFF-4146-95F3-F5C18249A43D}" srcOrd="0" destOrd="0" presId="urn:microsoft.com/office/officeart/2005/8/layout/vList2"/>
    <dgm:cxn modelId="{C081CBB7-CFFF-47ED-9C1E-7856E50253F4}" type="presOf" srcId="{B5EF27CE-8801-4450-88C5-BDABCCD84A69}" destId="{17A0AEC4-5E12-464E-B266-ABC43CE469FF}" srcOrd="0" destOrd="0" presId="urn:microsoft.com/office/officeart/2005/8/layout/vList2"/>
    <dgm:cxn modelId="{3004D5F2-1736-49CE-B1DE-F082E6AF6202}" type="presOf" srcId="{6EAF2C88-DDE6-4818-87EC-B384814DB7A1}" destId="{E1DCBC1A-5944-451E-9DE0-3803442819DB}" srcOrd="0" destOrd="0" presId="urn:microsoft.com/office/officeart/2005/8/layout/vList2"/>
    <dgm:cxn modelId="{160EFD4C-40D3-49C8-97D4-B91E764BEF15}" srcId="{3F6AD6D6-DA2A-413B-AF05-8D590DE19548}" destId="{E2BBA61C-A062-4D46-AD1B-56A6AE0C8E97}" srcOrd="6" destOrd="0" parTransId="{067A9DB5-32E7-4774-8AD7-48B2613B1CDC}" sibTransId="{416259FC-3419-42E3-A2EF-77766B6BEB15}"/>
    <dgm:cxn modelId="{A37EA1E8-06E8-4A80-8AAD-0E0226FA9840}" type="presOf" srcId="{16137921-4127-47F0-9D90-CC2214BB6801}" destId="{96046D8D-AC9B-481D-A9A7-FE7D9507B88E}" srcOrd="0" destOrd="0" presId="urn:microsoft.com/office/officeart/2005/8/layout/vList2"/>
    <dgm:cxn modelId="{D4035036-91C7-4AFE-A5A8-F316C9146207}" type="presOf" srcId="{8A109BA7-DB11-43A0-9CD0-A562E07B82D3}" destId="{68DFA1A4-313B-4D72-B311-DCA94A97563D}" srcOrd="0" destOrd="0" presId="urn:microsoft.com/office/officeart/2005/8/layout/vList2"/>
    <dgm:cxn modelId="{F5C5462F-E2C1-4311-AAE1-6830EB2F0B59}" srcId="{3F6AD6D6-DA2A-413B-AF05-8D590DE19548}" destId="{EFD7D13A-5CDD-49FA-B0A7-090AE56BB675}" srcOrd="5" destOrd="0" parTransId="{4AF51F46-2388-4727-AEAC-91F86D73B721}" sibTransId="{0559239F-BA4F-431C-9CA8-5F6169538980}"/>
    <dgm:cxn modelId="{135ABCC2-0E8C-43E7-AE66-7793FC723ABA}" srcId="{3F6AD6D6-DA2A-413B-AF05-8D590DE19548}" destId="{8A109BA7-DB11-43A0-9CD0-A562E07B82D3}" srcOrd="1" destOrd="0" parTransId="{E6068521-76B1-49EE-9B60-3282FEB300D0}" sibTransId="{58176C53-2D48-48CE-AADF-AF24B91A79C2}"/>
    <dgm:cxn modelId="{DC3E671B-114E-4CF6-9EB4-2AA7AAF7364A}" srcId="{3F6AD6D6-DA2A-413B-AF05-8D590DE19548}" destId="{B5EF27CE-8801-4450-88C5-BDABCCD84A69}" srcOrd="3" destOrd="0" parTransId="{33281D9C-0E48-4091-96DA-7496BABBA9BD}" sibTransId="{E5FAF659-4CEA-4563-ACBD-EF6558D155DD}"/>
    <dgm:cxn modelId="{7C10E82F-6364-4306-BDBB-BD3580CF9BC5}" type="presOf" srcId="{AC528DBC-08CD-45C4-9B1F-680E54E9ACE2}" destId="{5B0356FA-F296-4F0F-A33D-B4DCCDD55457}" srcOrd="0" destOrd="0" presId="urn:microsoft.com/office/officeart/2005/8/layout/vList2"/>
    <dgm:cxn modelId="{3F92376E-E9E4-48DA-8FF5-5A474FBCF11D}" srcId="{3F6AD6D6-DA2A-413B-AF05-8D590DE19548}" destId="{6EAF2C88-DDE6-4818-87EC-B384814DB7A1}" srcOrd="4" destOrd="0" parTransId="{A54B73A9-47FA-4E9E-9D6A-E49308554952}" sibTransId="{DD057287-21FC-4438-B2D1-26597069B702}"/>
    <dgm:cxn modelId="{A7191112-426A-4A92-813F-341138ADFADE}" type="presOf" srcId="{E2BBA61C-A062-4D46-AD1B-56A6AE0C8E97}" destId="{924F26FC-14DE-40B1-8AF4-959E29002E12}" srcOrd="0" destOrd="0" presId="urn:microsoft.com/office/officeart/2005/8/layout/vList2"/>
    <dgm:cxn modelId="{04059FEF-6284-4EF6-A6BF-ADD915B02228}" type="presOf" srcId="{3F6AD6D6-DA2A-413B-AF05-8D590DE19548}" destId="{786EF026-2248-45FD-A6C3-515FF2CED0FD}" srcOrd="0" destOrd="0" presId="urn:microsoft.com/office/officeart/2005/8/layout/vList2"/>
    <dgm:cxn modelId="{14DA3CB2-84E5-4C72-A8E4-0CC85E30C427}" srcId="{3F6AD6D6-DA2A-413B-AF05-8D590DE19548}" destId="{16137921-4127-47F0-9D90-CC2214BB6801}" srcOrd="2" destOrd="0" parTransId="{05F673FB-B30C-4883-B817-8B3E8A33CBAA}" sibTransId="{C1D162FC-4A1C-41FE-9538-6B96F2B53AE1}"/>
    <dgm:cxn modelId="{9C54E5A3-BF9D-460B-A9CC-FA36B79D39C9}" srcId="{3F6AD6D6-DA2A-413B-AF05-8D590DE19548}" destId="{AC528DBC-08CD-45C4-9B1F-680E54E9ACE2}" srcOrd="0" destOrd="0" parTransId="{BF17880D-B86B-422C-B6B6-45E5420CD2D2}" sibTransId="{533016E6-6981-4B85-9456-6905A6E7ACD1}"/>
    <dgm:cxn modelId="{F4AA22DB-AB3B-44A8-8EDB-51BDAB930A7C}" srcId="{3F6AD6D6-DA2A-413B-AF05-8D590DE19548}" destId="{85977C13-724A-4AD9-8D66-74A945C139C2}" srcOrd="7" destOrd="0" parTransId="{D2A1CA7E-58A4-44AC-BA58-6674876756AB}" sibTransId="{A36260F6-66C9-40E0-B0B5-5DFFC4DEF19C}"/>
    <dgm:cxn modelId="{BE0B1973-7F24-4CC3-858E-C8E835C2B90E}" type="presParOf" srcId="{786EF026-2248-45FD-A6C3-515FF2CED0FD}" destId="{5B0356FA-F296-4F0F-A33D-B4DCCDD55457}" srcOrd="0" destOrd="0" presId="urn:microsoft.com/office/officeart/2005/8/layout/vList2"/>
    <dgm:cxn modelId="{2B869C08-177F-43EA-AA17-5822683C0EE8}" type="presParOf" srcId="{786EF026-2248-45FD-A6C3-515FF2CED0FD}" destId="{352A91D5-7AA4-4A02-A1E0-7BF82748FD53}" srcOrd="1" destOrd="0" presId="urn:microsoft.com/office/officeart/2005/8/layout/vList2"/>
    <dgm:cxn modelId="{86D1D036-0AE8-46B0-BDC1-3A7359B8895E}" type="presParOf" srcId="{786EF026-2248-45FD-A6C3-515FF2CED0FD}" destId="{68DFA1A4-313B-4D72-B311-DCA94A97563D}" srcOrd="2" destOrd="0" presId="urn:microsoft.com/office/officeart/2005/8/layout/vList2"/>
    <dgm:cxn modelId="{7F1E34D9-F7D7-45F5-8C20-F34DAF20F2E0}" type="presParOf" srcId="{786EF026-2248-45FD-A6C3-515FF2CED0FD}" destId="{C1F8F0BB-019B-40F9-9117-1C86E54A1206}" srcOrd="3" destOrd="0" presId="urn:microsoft.com/office/officeart/2005/8/layout/vList2"/>
    <dgm:cxn modelId="{628DF6D6-F1AB-46C4-AF54-0991BEA0404C}" type="presParOf" srcId="{786EF026-2248-45FD-A6C3-515FF2CED0FD}" destId="{96046D8D-AC9B-481D-A9A7-FE7D9507B88E}" srcOrd="4" destOrd="0" presId="urn:microsoft.com/office/officeart/2005/8/layout/vList2"/>
    <dgm:cxn modelId="{D1EF581C-E8FA-4868-9C43-C8C29E464428}" type="presParOf" srcId="{786EF026-2248-45FD-A6C3-515FF2CED0FD}" destId="{A74AB0DB-9EBF-40E2-A6C4-68CECFDD82E3}" srcOrd="5" destOrd="0" presId="urn:microsoft.com/office/officeart/2005/8/layout/vList2"/>
    <dgm:cxn modelId="{F7884193-A1A4-46CD-84E5-C18CE66653C3}" type="presParOf" srcId="{786EF026-2248-45FD-A6C3-515FF2CED0FD}" destId="{17A0AEC4-5E12-464E-B266-ABC43CE469FF}" srcOrd="6" destOrd="0" presId="urn:microsoft.com/office/officeart/2005/8/layout/vList2"/>
    <dgm:cxn modelId="{45F9B714-73E1-4AF5-B8E5-94AC2BCB580A}" type="presParOf" srcId="{786EF026-2248-45FD-A6C3-515FF2CED0FD}" destId="{DCBC742A-FEED-4041-9471-9BFF109CB4B7}" srcOrd="7" destOrd="0" presId="urn:microsoft.com/office/officeart/2005/8/layout/vList2"/>
    <dgm:cxn modelId="{B7741CEE-A59B-48F8-858D-94C8AC793200}" type="presParOf" srcId="{786EF026-2248-45FD-A6C3-515FF2CED0FD}" destId="{E1DCBC1A-5944-451E-9DE0-3803442819DB}" srcOrd="8" destOrd="0" presId="urn:microsoft.com/office/officeart/2005/8/layout/vList2"/>
    <dgm:cxn modelId="{89C08F75-09A1-4A8B-B8D0-8087CF814904}" type="presParOf" srcId="{786EF026-2248-45FD-A6C3-515FF2CED0FD}" destId="{69F467FF-B0A6-4705-AF1F-A1646F3F35FF}" srcOrd="9" destOrd="0" presId="urn:microsoft.com/office/officeart/2005/8/layout/vList2"/>
    <dgm:cxn modelId="{C53F0E9D-1AB3-4B7C-914A-DAD5DA452A50}" type="presParOf" srcId="{786EF026-2248-45FD-A6C3-515FF2CED0FD}" destId="{40607FEF-3430-48AD-9235-C106F6B59D1B}" srcOrd="10" destOrd="0" presId="urn:microsoft.com/office/officeart/2005/8/layout/vList2"/>
    <dgm:cxn modelId="{653CEE5E-0328-4F59-BF81-47B35DC6CED7}" type="presParOf" srcId="{786EF026-2248-45FD-A6C3-515FF2CED0FD}" destId="{DEB184B0-30B8-4F3D-BD65-64F03A480907}" srcOrd="11" destOrd="0" presId="urn:microsoft.com/office/officeart/2005/8/layout/vList2"/>
    <dgm:cxn modelId="{F248D4FB-11B6-4BC7-BB75-9346DF48DF00}" type="presParOf" srcId="{786EF026-2248-45FD-A6C3-515FF2CED0FD}" destId="{924F26FC-14DE-40B1-8AF4-959E29002E12}" srcOrd="12" destOrd="0" presId="urn:microsoft.com/office/officeart/2005/8/layout/vList2"/>
    <dgm:cxn modelId="{1FEB7DC4-BD7D-4BDF-AD09-1BB1BA0271CA}" type="presParOf" srcId="{786EF026-2248-45FD-A6C3-515FF2CED0FD}" destId="{8DF08ABD-FD9B-4546-90B0-E485E110E9C2}" srcOrd="13" destOrd="0" presId="urn:microsoft.com/office/officeart/2005/8/layout/vList2"/>
    <dgm:cxn modelId="{B72B2E9D-3945-41AB-9B38-EEA613DA099E}" type="presParOf" srcId="{786EF026-2248-45FD-A6C3-515FF2CED0FD}" destId="{264D7855-5BFF-4146-95F3-F5C18249A43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A63FAA-71FD-4377-92EF-EB9343E23A23}">
      <dsp:nvSpPr>
        <dsp:cNvPr id="0" name=""/>
        <dsp:cNvSpPr/>
      </dsp:nvSpPr>
      <dsp:spPr>
        <a:xfrm>
          <a:off x="0" y="848091"/>
          <a:ext cx="5721823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Связь</a:t>
          </a:r>
          <a:endParaRPr lang="ru-RU" sz="2300" b="1" kern="1200" dirty="0"/>
        </a:p>
      </dsp:txBody>
      <dsp:txXfrm>
        <a:off x="26273" y="874364"/>
        <a:ext cx="5669277" cy="485654"/>
      </dsp:txXfrm>
    </dsp:sp>
    <dsp:sp modelId="{354697F1-1BFA-482A-A3F4-126296ED3209}">
      <dsp:nvSpPr>
        <dsp:cNvPr id="0" name=""/>
        <dsp:cNvSpPr/>
      </dsp:nvSpPr>
      <dsp:spPr>
        <a:xfrm>
          <a:off x="0" y="1452531"/>
          <a:ext cx="5721823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Геодезия</a:t>
          </a:r>
          <a:endParaRPr lang="ru-RU" sz="2300" b="1" kern="1200" dirty="0"/>
        </a:p>
      </dsp:txBody>
      <dsp:txXfrm>
        <a:off x="26273" y="1478804"/>
        <a:ext cx="5669277" cy="485654"/>
      </dsp:txXfrm>
    </dsp:sp>
    <dsp:sp modelId="{7EBE9346-F518-4F81-8CD8-95005B803ABD}">
      <dsp:nvSpPr>
        <dsp:cNvPr id="0" name=""/>
        <dsp:cNvSpPr/>
      </dsp:nvSpPr>
      <dsp:spPr>
        <a:xfrm>
          <a:off x="0" y="2056971"/>
          <a:ext cx="5721823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Ретрансляция</a:t>
          </a:r>
          <a:endParaRPr lang="ru-RU" sz="2300" b="1" kern="1200" dirty="0"/>
        </a:p>
      </dsp:txBody>
      <dsp:txXfrm>
        <a:off x="26273" y="2083244"/>
        <a:ext cx="5669277" cy="485654"/>
      </dsp:txXfrm>
    </dsp:sp>
    <dsp:sp modelId="{2F53231A-DD3C-47C5-953A-32D4DF766EDC}">
      <dsp:nvSpPr>
        <dsp:cNvPr id="0" name=""/>
        <dsp:cNvSpPr/>
      </dsp:nvSpPr>
      <dsp:spPr>
        <a:xfrm>
          <a:off x="0" y="2661412"/>
          <a:ext cx="5721823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Навигация</a:t>
          </a:r>
          <a:endParaRPr lang="ru-RU" sz="2300" b="1" kern="1200" dirty="0"/>
        </a:p>
      </dsp:txBody>
      <dsp:txXfrm>
        <a:off x="26273" y="2687685"/>
        <a:ext cx="5669277" cy="485654"/>
      </dsp:txXfrm>
    </dsp:sp>
    <dsp:sp modelId="{AA016FCE-417A-4BD0-AE96-ACFEDD29467E}">
      <dsp:nvSpPr>
        <dsp:cNvPr id="0" name=""/>
        <dsp:cNvSpPr/>
      </dsp:nvSpPr>
      <dsp:spPr>
        <a:xfrm>
          <a:off x="0" y="3265852"/>
          <a:ext cx="5721823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Телерадиовещание</a:t>
          </a:r>
          <a:endParaRPr lang="ru-RU" sz="2300" b="1" kern="1200" dirty="0"/>
        </a:p>
      </dsp:txBody>
      <dsp:txXfrm>
        <a:off x="26273" y="3292125"/>
        <a:ext cx="5669277" cy="485654"/>
      </dsp:txXfrm>
    </dsp:sp>
    <dsp:sp modelId="{5D46A7BC-D50D-44EA-B6DB-19C0E4248B66}">
      <dsp:nvSpPr>
        <dsp:cNvPr id="0" name=""/>
        <dsp:cNvSpPr/>
      </dsp:nvSpPr>
      <dsp:spPr>
        <a:xfrm>
          <a:off x="0" y="3870292"/>
          <a:ext cx="5721823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Дистанционное зондирование Земли</a:t>
          </a:r>
          <a:endParaRPr lang="ru-RU" sz="2300" b="1" kern="1200" dirty="0"/>
        </a:p>
      </dsp:txBody>
      <dsp:txXfrm>
        <a:off x="26273" y="3896565"/>
        <a:ext cx="5669277" cy="485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830EF-2ACC-4421-9DA4-81A71A4FDD6D}">
      <dsp:nvSpPr>
        <dsp:cNvPr id="0" name=""/>
        <dsp:cNvSpPr/>
      </dsp:nvSpPr>
      <dsp:spPr>
        <a:xfrm>
          <a:off x="0" y="8009"/>
          <a:ext cx="8982744" cy="53868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2">
                <a:shade val="8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ЗАЧИСЛЕНИЕ НА БЮДЖЕТНЫЕ МЕСТА ПО ОТДЕЛЬНОМУ КОНКУРСУ</a:t>
          </a:r>
          <a:endParaRPr lang="ru-RU" sz="1400" kern="1200" dirty="0"/>
        </a:p>
      </dsp:txBody>
      <dsp:txXfrm>
        <a:off x="26296" y="34305"/>
        <a:ext cx="8930152" cy="486089"/>
      </dsp:txXfrm>
    </dsp:sp>
    <dsp:sp modelId="{BCDDBE91-1F48-4DBA-BC9B-391720FBA639}">
      <dsp:nvSpPr>
        <dsp:cNvPr id="0" name=""/>
        <dsp:cNvSpPr/>
      </dsp:nvSpPr>
      <dsp:spPr>
        <a:xfrm>
          <a:off x="0" y="651125"/>
          <a:ext cx="8982744" cy="70342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62010"/>
                <a:satOff val="341"/>
                <a:lumOff val="4271"/>
                <a:alphaOff val="0"/>
                <a:tint val="0"/>
              </a:schemeClr>
            </a:gs>
            <a:gs pos="44000">
              <a:schemeClr val="accent2">
                <a:shade val="80000"/>
                <a:hueOff val="62010"/>
                <a:satOff val="341"/>
                <a:lumOff val="4271"/>
                <a:alphaOff val="0"/>
                <a:tint val="60000"/>
                <a:satMod val="120000"/>
              </a:schemeClr>
            </a:gs>
            <a:gs pos="100000">
              <a:schemeClr val="accent2">
                <a:shade val="80000"/>
                <a:hueOff val="62010"/>
                <a:satOff val="341"/>
                <a:lumOff val="4271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ДОПОЛНИТЕЛЬНЫЕ ЕЖЕМЕСЯЧНЫЕ СТИПЕНДИИ СТУДЕНТАМ, ОБУЧАЮЩИМСЯ ПО ЦЕЛЕВОЙ ПОДГОТОВКЕ, ИМЕЮЩИМ ПО ИТОГАМ СЕССИИ ОЦЕНКИ «4» И «5</a:t>
          </a:r>
          <a:r>
            <a:rPr lang="ru-RU" sz="1400" kern="1200" dirty="0" smtClean="0"/>
            <a:t>»</a:t>
          </a:r>
          <a:endParaRPr lang="ru-RU" sz="1400" kern="1200" dirty="0" smtClean="0"/>
        </a:p>
      </dsp:txBody>
      <dsp:txXfrm>
        <a:off x="34338" y="685463"/>
        <a:ext cx="8914068" cy="634749"/>
      </dsp:txXfrm>
    </dsp:sp>
    <dsp:sp modelId="{98B74A80-DB73-4411-9261-D9D7175D03BB}">
      <dsp:nvSpPr>
        <dsp:cNvPr id="0" name=""/>
        <dsp:cNvSpPr/>
      </dsp:nvSpPr>
      <dsp:spPr>
        <a:xfrm>
          <a:off x="0" y="1532356"/>
          <a:ext cx="8982744" cy="707654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24020"/>
                <a:satOff val="682"/>
                <a:lumOff val="8543"/>
                <a:alphaOff val="0"/>
                <a:tint val="0"/>
              </a:schemeClr>
            </a:gs>
            <a:gs pos="44000">
              <a:schemeClr val="accent2">
                <a:shade val="80000"/>
                <a:hueOff val="124020"/>
                <a:satOff val="682"/>
                <a:lumOff val="8543"/>
                <a:alphaOff val="0"/>
                <a:tint val="60000"/>
                <a:satMod val="120000"/>
              </a:schemeClr>
            </a:gs>
            <a:gs pos="100000">
              <a:schemeClr val="accent2">
                <a:shade val="80000"/>
                <a:hueOff val="124020"/>
                <a:satOff val="682"/>
                <a:lumOff val="8543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РЕШЕНИЕ ВОПРОСА О ПРЕДОСТАВЛЕНИИ ВУЗОМ ОБЩЕЖИТИЯ СТУДЕНТУ НА ПЕРИОД ОБУЧЕНИЯ</a:t>
          </a:r>
          <a:endParaRPr lang="ru-RU" sz="1400" kern="1200" dirty="0"/>
        </a:p>
      </dsp:txBody>
      <dsp:txXfrm>
        <a:off x="34545" y="1566901"/>
        <a:ext cx="8913654" cy="638564"/>
      </dsp:txXfrm>
    </dsp:sp>
    <dsp:sp modelId="{F75DF5E0-93A7-4802-9395-19D6C9DAB813}">
      <dsp:nvSpPr>
        <dsp:cNvPr id="0" name=""/>
        <dsp:cNvSpPr/>
      </dsp:nvSpPr>
      <dsp:spPr>
        <a:xfrm>
          <a:off x="0" y="2381130"/>
          <a:ext cx="8982744" cy="738768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186031"/>
                <a:satOff val="1024"/>
                <a:lumOff val="12814"/>
                <a:alphaOff val="0"/>
                <a:tint val="0"/>
              </a:schemeClr>
            </a:gs>
            <a:gs pos="44000">
              <a:schemeClr val="accent2">
                <a:shade val="80000"/>
                <a:hueOff val="186031"/>
                <a:satOff val="1024"/>
                <a:lumOff val="12814"/>
                <a:alphaOff val="0"/>
                <a:tint val="60000"/>
                <a:satMod val="120000"/>
              </a:schemeClr>
            </a:gs>
            <a:gs pos="100000">
              <a:schemeClr val="accent2">
                <a:shade val="80000"/>
                <a:hueOff val="186031"/>
                <a:satOff val="1024"/>
                <a:lumOff val="12814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ОРГАНИЗАЦИЯ ПРОХОЖДЕНИЯ ВСЕХ ВИДОВ ПРАКТИК В АО «ИСС» С ВЫПЛАТОЙ ЗАРАБОТНОЙ ПЛАТЫ И НАЗНАЧЕНИЕ РУКОВОДИТЕЛЕЙ ПРАКТИК ИЗ ЧИСЛА СПЕЦИАЛИСТОВ АО «ИСС»</a:t>
          </a:r>
          <a:endParaRPr lang="ru-RU" sz="1400" kern="1200" dirty="0"/>
        </a:p>
      </dsp:txBody>
      <dsp:txXfrm>
        <a:off x="36064" y="2417194"/>
        <a:ext cx="8910616" cy="666640"/>
      </dsp:txXfrm>
    </dsp:sp>
    <dsp:sp modelId="{8DA41185-6B15-49EB-819C-A4DF5B1737B8}">
      <dsp:nvSpPr>
        <dsp:cNvPr id="0" name=""/>
        <dsp:cNvSpPr/>
      </dsp:nvSpPr>
      <dsp:spPr>
        <a:xfrm>
          <a:off x="0" y="3261019"/>
          <a:ext cx="8982744" cy="70860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248041"/>
                <a:satOff val="1365"/>
                <a:lumOff val="17085"/>
                <a:alphaOff val="0"/>
                <a:tint val="0"/>
              </a:schemeClr>
            </a:gs>
            <a:gs pos="44000">
              <a:schemeClr val="accent2">
                <a:shade val="80000"/>
                <a:hueOff val="248041"/>
                <a:satOff val="1365"/>
                <a:lumOff val="17085"/>
                <a:alphaOff val="0"/>
                <a:tint val="60000"/>
                <a:satMod val="120000"/>
              </a:schemeClr>
            </a:gs>
            <a:gs pos="100000">
              <a:schemeClr val="accent2">
                <a:shade val="80000"/>
                <a:hueOff val="248041"/>
                <a:satOff val="1365"/>
                <a:lumOff val="17085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ОПЛАТА ПРОЕЗДА К МЕСТУ ПРОХОЖДЕНИЯ ПРАКТИКИ И ОБРАТНО СТУДЕНТАМ, ОБУЧАЮЩИМСЯ ЗА ПРЕДЕЛАМИ КРАСНОЯРСКОГО КРАЯ</a:t>
          </a:r>
          <a:endParaRPr lang="ru-RU" sz="1400" kern="1200" dirty="0"/>
        </a:p>
      </dsp:txBody>
      <dsp:txXfrm>
        <a:off x="34591" y="3295610"/>
        <a:ext cx="8913562" cy="639425"/>
      </dsp:txXfrm>
    </dsp:sp>
    <dsp:sp modelId="{644EF2A6-E32E-4201-BD8C-4B8798F7050C}">
      <dsp:nvSpPr>
        <dsp:cNvPr id="0" name=""/>
        <dsp:cNvSpPr/>
      </dsp:nvSpPr>
      <dsp:spPr>
        <a:xfrm>
          <a:off x="0" y="4110746"/>
          <a:ext cx="8982744" cy="72014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310051"/>
                <a:satOff val="1706"/>
                <a:lumOff val="21357"/>
                <a:alphaOff val="0"/>
                <a:tint val="0"/>
              </a:schemeClr>
            </a:gs>
            <a:gs pos="44000">
              <a:schemeClr val="accent2">
                <a:shade val="80000"/>
                <a:hueOff val="310051"/>
                <a:satOff val="1706"/>
                <a:lumOff val="21357"/>
                <a:alphaOff val="0"/>
                <a:tint val="60000"/>
                <a:satMod val="120000"/>
              </a:schemeClr>
            </a:gs>
            <a:gs pos="100000">
              <a:schemeClr val="accent2">
                <a:shade val="80000"/>
                <a:hueOff val="310051"/>
                <a:satOff val="1706"/>
                <a:lumOff val="21357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ПРЕДОСТАВЛЕНИЕ МЕСТА ПРОЖИВАНИЯ НА ПЕРИОД ПРОХОЖДЕНИЯ ПРАКТИКИ ИНОГОРОДНИМ СТУДЕНТАМ</a:t>
          </a:r>
          <a:endParaRPr lang="ru-RU" sz="1400" kern="1200" dirty="0"/>
        </a:p>
      </dsp:txBody>
      <dsp:txXfrm>
        <a:off x="35155" y="4145901"/>
        <a:ext cx="8912434" cy="649837"/>
      </dsp:txXfrm>
    </dsp:sp>
    <dsp:sp modelId="{B1B82C5A-9394-430F-947D-9D57AA9CE7E0}">
      <dsp:nvSpPr>
        <dsp:cNvPr id="0" name=""/>
        <dsp:cNvSpPr/>
      </dsp:nvSpPr>
      <dsp:spPr>
        <a:xfrm>
          <a:off x="0" y="4972014"/>
          <a:ext cx="8982744" cy="708607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372061"/>
                <a:satOff val="2047"/>
                <a:lumOff val="25628"/>
                <a:alphaOff val="0"/>
                <a:tint val="0"/>
              </a:schemeClr>
            </a:gs>
            <a:gs pos="44000">
              <a:schemeClr val="accent2">
                <a:shade val="80000"/>
                <a:hueOff val="372061"/>
                <a:satOff val="2047"/>
                <a:lumOff val="25628"/>
                <a:alphaOff val="0"/>
                <a:tint val="60000"/>
                <a:satMod val="120000"/>
              </a:schemeClr>
            </a:gs>
            <a:gs pos="100000">
              <a:schemeClr val="accent2">
                <a:shade val="80000"/>
                <a:hueOff val="372061"/>
                <a:satOff val="2047"/>
                <a:lumOff val="25628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ГАРАНТИРОВАННОЕ ТРУДОУСТРОЙСТВО В АО «ИСС» ПО ПОЛУЧЕННОЙ СПЕЦИАЛЬНОСТИ ПРИ ВЫПОЛНЕНИИ УСЛОВИЙ ДОГОВОРА</a:t>
          </a:r>
          <a:endParaRPr lang="ru-RU" sz="1400" kern="1200" dirty="0"/>
        </a:p>
      </dsp:txBody>
      <dsp:txXfrm>
        <a:off x="34591" y="5006605"/>
        <a:ext cx="8913562" cy="639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A945C-7642-4FA4-8819-2FB6E70FCE90}">
      <dsp:nvSpPr>
        <dsp:cNvPr id="0" name=""/>
        <dsp:cNvSpPr/>
      </dsp:nvSpPr>
      <dsp:spPr>
        <a:xfrm>
          <a:off x="2699346" y="151861"/>
          <a:ext cx="3463104" cy="3304142"/>
        </a:xfrm>
        <a:prstGeom prst="ellipse">
          <a:avLst/>
        </a:prstGeom>
        <a:solidFill>
          <a:schemeClr val="tx2">
            <a:lumMod val="75000"/>
            <a:alpha val="76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отличная и хорошая успеваемость</a:t>
          </a:r>
          <a:endParaRPr lang="ru-RU" sz="2500" kern="1200" dirty="0"/>
        </a:p>
      </dsp:txBody>
      <dsp:txXfrm>
        <a:off x="3161093" y="730086"/>
        <a:ext cx="2539610" cy="1486864"/>
      </dsp:txXfrm>
    </dsp:sp>
    <dsp:sp modelId="{A4FB4C25-6FFE-4454-B57A-FCF4787363A0}">
      <dsp:nvSpPr>
        <dsp:cNvPr id="0" name=""/>
        <dsp:cNvSpPr/>
      </dsp:nvSpPr>
      <dsp:spPr>
        <a:xfrm>
          <a:off x="3931703" y="2216950"/>
          <a:ext cx="3382880" cy="3304142"/>
        </a:xfrm>
        <a:prstGeom prst="ellipse">
          <a:avLst/>
        </a:prstGeom>
        <a:solidFill>
          <a:schemeClr val="accent1">
            <a:lumMod val="60000"/>
            <a:lumOff val="40000"/>
            <a:alpha val="94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интерес к техническому творчеству</a:t>
          </a:r>
          <a:endParaRPr lang="ru-RU" sz="2500" kern="1200" dirty="0"/>
        </a:p>
      </dsp:txBody>
      <dsp:txXfrm>
        <a:off x="4966300" y="3070520"/>
        <a:ext cx="2029728" cy="1817278"/>
      </dsp:txXfrm>
    </dsp:sp>
    <dsp:sp modelId="{EC66D253-96AB-4015-B036-00049B21BAB8}">
      <dsp:nvSpPr>
        <dsp:cNvPr id="0" name=""/>
        <dsp:cNvSpPr/>
      </dsp:nvSpPr>
      <dsp:spPr>
        <a:xfrm>
          <a:off x="1470392" y="2201272"/>
          <a:ext cx="3536522" cy="3335498"/>
        </a:xfrm>
        <a:prstGeom prst="ellipse">
          <a:avLst/>
        </a:prstGeom>
        <a:solidFill>
          <a:schemeClr val="accent1">
            <a:lumMod val="75000"/>
            <a:alpha val="7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активное участие в конкурсах, НПК, олимпиадах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по физике, математике, информатике.</a:t>
          </a:r>
          <a:endParaRPr lang="ru-RU" sz="1800" i="1" kern="1200" dirty="0"/>
        </a:p>
      </dsp:txBody>
      <dsp:txXfrm>
        <a:off x="1803415" y="3062942"/>
        <a:ext cx="2121913" cy="18345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1C364-C79F-4275-80F8-B59B9C67570B}">
      <dsp:nvSpPr>
        <dsp:cNvPr id="0" name=""/>
        <dsp:cNvSpPr/>
      </dsp:nvSpPr>
      <dsp:spPr>
        <a:xfrm>
          <a:off x="0" y="0"/>
          <a:ext cx="8857108" cy="351442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70C0"/>
              </a:solidFill>
            </a:rPr>
            <a:t>г. КРАСНОЯРСК</a:t>
          </a:r>
          <a:endParaRPr lang="ru-RU" sz="1300" b="1" kern="1200" dirty="0">
            <a:solidFill>
              <a:srgbClr val="0070C0"/>
            </a:solidFill>
          </a:endParaRPr>
        </a:p>
      </dsp:txBody>
      <dsp:txXfrm>
        <a:off x="17156" y="17156"/>
        <a:ext cx="8822796" cy="317130"/>
      </dsp:txXfrm>
    </dsp:sp>
    <dsp:sp modelId="{3A60DEC8-2519-428D-8787-CF7E5F2399B1}">
      <dsp:nvSpPr>
        <dsp:cNvPr id="0" name=""/>
        <dsp:cNvSpPr/>
      </dsp:nvSpPr>
      <dsp:spPr>
        <a:xfrm>
          <a:off x="0" y="363621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 </a:t>
          </a:r>
          <a:r>
            <a:rPr lang="ru-RU" sz="1400" kern="1200" dirty="0" smtClean="0">
              <a:solidFill>
                <a:srgbClr val="002060"/>
              </a:solidFill>
            </a:rPr>
            <a:t>«</a:t>
          </a:r>
          <a:r>
            <a:rPr lang="ru-RU" sz="1400" b="1" kern="1200" dirty="0" smtClean="0">
              <a:solidFill>
                <a:srgbClr val="002060"/>
              </a:solidFill>
            </a:rPr>
            <a:t>Сибирский федеральный университет»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376552"/>
        <a:ext cx="8831246" cy="239029"/>
      </dsp:txXfrm>
    </dsp:sp>
    <dsp:sp modelId="{0D44A70F-6F82-4528-87E5-230A0CEF9A6D}">
      <dsp:nvSpPr>
        <dsp:cNvPr id="0" name=""/>
        <dsp:cNvSpPr/>
      </dsp:nvSpPr>
      <dsp:spPr>
        <a:xfrm>
          <a:off x="0" y="573421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002060"/>
              </a:solidFill>
            </a:rPr>
            <a:t>«</a:t>
          </a:r>
          <a:r>
            <a:rPr lang="ru-RU" sz="1400" b="1" kern="1200" dirty="0" smtClean="0">
              <a:solidFill>
                <a:srgbClr val="002060"/>
              </a:solidFill>
            </a:rPr>
            <a:t>Сибирский государственный аэрокосмический университет имени академика  М.Ф. </a:t>
          </a:r>
          <a:r>
            <a:rPr lang="ru-RU" sz="1400" b="1" kern="1200" dirty="0" err="1" smtClean="0">
              <a:solidFill>
                <a:srgbClr val="002060"/>
              </a:solidFill>
            </a:rPr>
            <a:t>Решетнёва</a:t>
          </a:r>
          <a:r>
            <a:rPr lang="ru-RU" sz="1400" b="1" kern="1200" dirty="0" smtClean="0">
              <a:solidFill>
                <a:srgbClr val="002060"/>
              </a:solidFill>
            </a:rPr>
            <a:t>»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586352"/>
        <a:ext cx="8831246" cy="239029"/>
      </dsp:txXfrm>
    </dsp:sp>
    <dsp:sp modelId="{817FB6FA-76F7-4AEF-BCBC-87FD4C12FCC0}">
      <dsp:nvSpPr>
        <dsp:cNvPr id="0" name=""/>
        <dsp:cNvSpPr/>
      </dsp:nvSpPr>
      <dsp:spPr>
        <a:xfrm>
          <a:off x="0" y="914367"/>
          <a:ext cx="8857108" cy="26489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70C0"/>
              </a:solidFill>
            </a:rPr>
            <a:t>г. ТОМСК</a:t>
          </a:r>
          <a:endParaRPr lang="ru-RU" sz="1300" kern="1200" dirty="0">
            <a:solidFill>
              <a:srgbClr val="0070C0"/>
            </a:solidFill>
          </a:endParaRPr>
        </a:p>
      </dsp:txBody>
      <dsp:txXfrm>
        <a:off x="12931" y="927298"/>
        <a:ext cx="8831246" cy="239029"/>
      </dsp:txXfrm>
    </dsp:sp>
    <dsp:sp modelId="{4A36A5F2-3388-4E50-BF19-4F53A776327C}">
      <dsp:nvSpPr>
        <dsp:cNvPr id="0" name=""/>
        <dsp:cNvSpPr/>
      </dsp:nvSpPr>
      <dsp:spPr>
        <a:xfrm>
          <a:off x="0" y="1189739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«Национальный исследовательский  Томский государственный университет»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1202670"/>
        <a:ext cx="8831246" cy="239029"/>
      </dsp:txXfrm>
    </dsp:sp>
    <dsp:sp modelId="{1811558A-96C4-4A34-81BA-277D9D0344A3}">
      <dsp:nvSpPr>
        <dsp:cNvPr id="0" name=""/>
        <dsp:cNvSpPr/>
      </dsp:nvSpPr>
      <dsp:spPr>
        <a:xfrm>
          <a:off x="0" y="1465112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«Национальный исследовательский Томский политехнический университет»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1478043"/>
        <a:ext cx="8831246" cy="239029"/>
      </dsp:txXfrm>
    </dsp:sp>
    <dsp:sp modelId="{DB175902-8FA7-4D51-9909-13BAADE80139}">
      <dsp:nvSpPr>
        <dsp:cNvPr id="0" name=""/>
        <dsp:cNvSpPr/>
      </dsp:nvSpPr>
      <dsp:spPr>
        <a:xfrm>
          <a:off x="0" y="1740485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«Томский университет систем управления и радиоэлектроники»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1753416"/>
        <a:ext cx="8831246" cy="239029"/>
      </dsp:txXfrm>
    </dsp:sp>
    <dsp:sp modelId="{CFB665E5-AA7A-4D11-ACF6-9C3E898EB351}">
      <dsp:nvSpPr>
        <dsp:cNvPr id="0" name=""/>
        <dsp:cNvSpPr/>
      </dsp:nvSpPr>
      <dsp:spPr>
        <a:xfrm>
          <a:off x="0" y="2015858"/>
          <a:ext cx="8857108" cy="26489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rgbClr val="0070C0"/>
              </a:solidFill>
            </a:rPr>
            <a:t>г.НОВОСИБИРСК</a:t>
          </a:r>
          <a:endParaRPr lang="ru-RU" sz="1300" kern="1200">
            <a:solidFill>
              <a:srgbClr val="0070C0"/>
            </a:solidFill>
          </a:endParaRPr>
        </a:p>
      </dsp:txBody>
      <dsp:txXfrm>
        <a:off x="12931" y="2028789"/>
        <a:ext cx="8831246" cy="239029"/>
      </dsp:txXfrm>
    </dsp:sp>
    <dsp:sp modelId="{58910077-195F-4DEC-8B2D-F7E5309122B8}">
      <dsp:nvSpPr>
        <dsp:cNvPr id="0" name=""/>
        <dsp:cNvSpPr/>
      </dsp:nvSpPr>
      <dsp:spPr>
        <a:xfrm>
          <a:off x="0" y="2291231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«Новосибирский государственный технический университет»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2304162"/>
        <a:ext cx="8831246" cy="239029"/>
      </dsp:txXfrm>
    </dsp:sp>
    <dsp:sp modelId="{1519A2A8-AC8E-4190-9006-AC39A3774615}">
      <dsp:nvSpPr>
        <dsp:cNvPr id="0" name=""/>
        <dsp:cNvSpPr/>
      </dsp:nvSpPr>
      <dsp:spPr>
        <a:xfrm>
          <a:off x="0" y="2566603"/>
          <a:ext cx="8857108" cy="26489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rgbClr val="0070C0"/>
              </a:solidFill>
            </a:rPr>
            <a:t>г.САМАРА</a:t>
          </a:r>
          <a:endParaRPr lang="ru-RU" sz="1300" kern="1200">
            <a:solidFill>
              <a:srgbClr val="0070C0"/>
            </a:solidFill>
          </a:endParaRPr>
        </a:p>
      </dsp:txBody>
      <dsp:txXfrm>
        <a:off x="12931" y="2579534"/>
        <a:ext cx="8831246" cy="239029"/>
      </dsp:txXfrm>
    </dsp:sp>
    <dsp:sp modelId="{1C3D6999-67CB-4B58-840A-4E5DB34A8537}">
      <dsp:nvSpPr>
        <dsp:cNvPr id="0" name=""/>
        <dsp:cNvSpPr/>
      </dsp:nvSpPr>
      <dsp:spPr>
        <a:xfrm>
          <a:off x="0" y="2841976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НИ «Самарский государственный аэрокосмический университет имени академика </a:t>
          </a:r>
          <a:r>
            <a:rPr lang="ru-RU" sz="1400" b="1" kern="1200" dirty="0" err="1" smtClean="0">
              <a:solidFill>
                <a:srgbClr val="002060"/>
              </a:solidFill>
            </a:rPr>
            <a:t>С.П.Королева</a:t>
          </a:r>
          <a:r>
            <a:rPr lang="ru-RU" sz="1400" b="1" kern="1200" dirty="0" smtClean="0">
              <a:solidFill>
                <a:srgbClr val="002060"/>
              </a:solidFill>
            </a:rPr>
            <a:t>»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2854907"/>
        <a:ext cx="8831246" cy="239029"/>
      </dsp:txXfrm>
    </dsp:sp>
    <dsp:sp modelId="{280107E1-42F8-4BC0-BB6C-DF34EF508173}">
      <dsp:nvSpPr>
        <dsp:cNvPr id="0" name=""/>
        <dsp:cNvSpPr/>
      </dsp:nvSpPr>
      <dsp:spPr>
        <a:xfrm>
          <a:off x="0" y="3117349"/>
          <a:ext cx="8857108" cy="26489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70C0"/>
              </a:solidFill>
            </a:rPr>
            <a:t>г. САНКТ-ПЕТЕРБУРГ</a:t>
          </a:r>
          <a:endParaRPr lang="ru-RU" sz="1300" kern="1200" dirty="0">
            <a:solidFill>
              <a:srgbClr val="0070C0"/>
            </a:solidFill>
          </a:endParaRPr>
        </a:p>
      </dsp:txBody>
      <dsp:txXfrm>
        <a:off x="12931" y="3130280"/>
        <a:ext cx="8831246" cy="239029"/>
      </dsp:txXfrm>
    </dsp:sp>
    <dsp:sp modelId="{702016F3-09DA-4947-B5EA-7EE9A82BAFF4}">
      <dsp:nvSpPr>
        <dsp:cNvPr id="0" name=""/>
        <dsp:cNvSpPr/>
      </dsp:nvSpPr>
      <dsp:spPr>
        <a:xfrm>
          <a:off x="0" y="3392722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«Балтийский государственный технический университет «ВОЕНМЕХ» им. Д.Ф. Устинова»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3405653"/>
        <a:ext cx="8831246" cy="239029"/>
      </dsp:txXfrm>
    </dsp:sp>
    <dsp:sp modelId="{84D18951-3E2D-41AA-9767-D5A0C9467DEB}">
      <dsp:nvSpPr>
        <dsp:cNvPr id="0" name=""/>
        <dsp:cNvSpPr/>
      </dsp:nvSpPr>
      <dsp:spPr>
        <a:xfrm>
          <a:off x="0" y="3672064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НИ Санкт-Петербургский государственный политехнический университет Петра Великого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3684995"/>
        <a:ext cx="8831246" cy="239029"/>
      </dsp:txXfrm>
    </dsp:sp>
    <dsp:sp modelId="{70538341-D2F7-4C12-97CB-82BAFD08C163}">
      <dsp:nvSpPr>
        <dsp:cNvPr id="0" name=""/>
        <dsp:cNvSpPr/>
      </dsp:nvSpPr>
      <dsp:spPr>
        <a:xfrm>
          <a:off x="0" y="3943467"/>
          <a:ext cx="8857108" cy="26489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70C0"/>
              </a:solidFill>
            </a:rPr>
            <a:t>г. МОСКВА;</a:t>
          </a:r>
          <a:endParaRPr lang="ru-RU" sz="1300" kern="1200" dirty="0">
            <a:solidFill>
              <a:srgbClr val="0070C0"/>
            </a:solidFill>
          </a:endParaRPr>
        </a:p>
      </dsp:txBody>
      <dsp:txXfrm>
        <a:off x="12931" y="3956398"/>
        <a:ext cx="8831246" cy="239029"/>
      </dsp:txXfrm>
    </dsp:sp>
    <dsp:sp modelId="{EEDD0696-7A81-4E5E-8814-B683D1146CEA}">
      <dsp:nvSpPr>
        <dsp:cNvPr id="0" name=""/>
        <dsp:cNvSpPr/>
      </dsp:nvSpPr>
      <dsp:spPr>
        <a:xfrm>
          <a:off x="0" y="4218840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«Московский авиационный институт (национальный исследовательский университет)»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4231771"/>
        <a:ext cx="8831246" cy="239029"/>
      </dsp:txXfrm>
    </dsp:sp>
    <dsp:sp modelId="{2CBF216E-BF7B-4496-94FB-50A5DC3BCC5A}">
      <dsp:nvSpPr>
        <dsp:cNvPr id="0" name=""/>
        <dsp:cNvSpPr/>
      </dsp:nvSpPr>
      <dsp:spPr>
        <a:xfrm>
          <a:off x="0" y="4494213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«Московский государственный технический университет имени </a:t>
          </a:r>
          <a:r>
            <a:rPr lang="ru-RU" sz="1400" b="1" kern="1200" dirty="0" err="1" smtClean="0">
              <a:solidFill>
                <a:srgbClr val="002060"/>
              </a:solidFill>
            </a:rPr>
            <a:t>Н.Э.Баумана</a:t>
          </a:r>
          <a:r>
            <a:rPr lang="ru-RU" sz="1400" b="1" kern="1200" dirty="0" smtClean="0">
              <a:solidFill>
                <a:srgbClr val="002060"/>
              </a:solidFill>
            </a:rPr>
            <a:t>»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4507144"/>
        <a:ext cx="8831246" cy="239029"/>
      </dsp:txXfrm>
    </dsp:sp>
    <dsp:sp modelId="{E4D9D603-C24A-4E3D-AEC5-0CFE51013A82}">
      <dsp:nvSpPr>
        <dsp:cNvPr id="0" name=""/>
        <dsp:cNvSpPr/>
      </dsp:nvSpPr>
      <dsp:spPr>
        <a:xfrm>
          <a:off x="0" y="4769586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«Национальный исследовательский ядерный университет «МИФИ»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4782517"/>
        <a:ext cx="8831246" cy="239029"/>
      </dsp:txXfrm>
    </dsp:sp>
    <dsp:sp modelId="{E8D41F70-0AE1-4669-A4CC-5B10D72F7DEE}">
      <dsp:nvSpPr>
        <dsp:cNvPr id="0" name=""/>
        <dsp:cNvSpPr/>
      </dsp:nvSpPr>
      <dsp:spPr>
        <a:xfrm>
          <a:off x="0" y="5044959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Московский физико-технический институт (государственный университет)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5057890"/>
        <a:ext cx="8831246" cy="239029"/>
      </dsp:txXfrm>
    </dsp:sp>
    <dsp:sp modelId="{23FCC4F8-0D89-4E00-AF8B-ED2259E97680}">
      <dsp:nvSpPr>
        <dsp:cNvPr id="0" name=""/>
        <dsp:cNvSpPr/>
      </dsp:nvSpPr>
      <dsp:spPr>
        <a:xfrm>
          <a:off x="0" y="5320332"/>
          <a:ext cx="8857108" cy="23524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rgbClr val="0070C0"/>
              </a:solidFill>
            </a:rPr>
            <a:t>г. КАЗАНЬ</a:t>
          </a:r>
          <a:endParaRPr lang="ru-RU" sz="1300" kern="1200" dirty="0">
            <a:solidFill>
              <a:srgbClr val="0070C0"/>
            </a:solidFill>
          </a:endParaRPr>
        </a:p>
      </dsp:txBody>
      <dsp:txXfrm>
        <a:off x="11484" y="5331816"/>
        <a:ext cx="8834140" cy="212277"/>
      </dsp:txXfrm>
    </dsp:sp>
    <dsp:sp modelId="{A6F7CA3D-4A61-4E26-BB4E-7A174E2B2496}">
      <dsp:nvSpPr>
        <dsp:cNvPr id="0" name=""/>
        <dsp:cNvSpPr/>
      </dsp:nvSpPr>
      <dsp:spPr>
        <a:xfrm>
          <a:off x="0" y="5567756"/>
          <a:ext cx="8857108" cy="26489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</a:rPr>
            <a:t>«Казанский национальный исследовательский технический университет» </a:t>
          </a:r>
          <a:endParaRPr lang="ru-RU" sz="1400" b="1" kern="1200" dirty="0">
            <a:solidFill>
              <a:srgbClr val="002060"/>
            </a:solidFill>
          </a:endParaRPr>
        </a:p>
      </dsp:txBody>
      <dsp:txXfrm>
        <a:off x="12931" y="5580687"/>
        <a:ext cx="8831246" cy="2390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96C37B-CF36-42E6-A41B-8518D55B9B91}">
      <dsp:nvSpPr>
        <dsp:cNvPr id="0" name=""/>
        <dsp:cNvSpPr/>
      </dsp:nvSpPr>
      <dsp:spPr>
        <a:xfrm>
          <a:off x="0" y="6210"/>
          <a:ext cx="8712968" cy="1221041"/>
        </a:xfrm>
        <a:prstGeom prst="roundRect">
          <a:avLst/>
        </a:prstGeom>
        <a:solidFill>
          <a:schemeClr val="accent2">
            <a:lumMod val="75000"/>
            <a:alpha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effectLst/>
            </a:rPr>
            <a:t>собеседование, подача портфолио и</a:t>
          </a:r>
          <a:r>
            <a:rPr lang="ru-RU" sz="2300" b="1" i="1" kern="1200" dirty="0" smtClean="0">
              <a:solidFill>
                <a:schemeClr val="tx1"/>
              </a:solidFill>
              <a:effectLst/>
            </a:rPr>
            <a:t> </a:t>
          </a:r>
          <a:r>
            <a:rPr lang="ru-RU" sz="2300" b="1" kern="1200" dirty="0" smtClean="0">
              <a:solidFill>
                <a:schemeClr val="tx1"/>
              </a:solidFill>
              <a:effectLst/>
            </a:rPr>
            <a:t>заявления на включение в список поступающих по целевому набору; </a:t>
          </a:r>
          <a:endParaRPr lang="ru-RU" sz="2300" b="1" kern="1200" dirty="0">
            <a:solidFill>
              <a:schemeClr val="tx1"/>
            </a:solidFill>
            <a:effectLst/>
          </a:endParaRPr>
        </a:p>
      </dsp:txBody>
      <dsp:txXfrm>
        <a:off x="59606" y="65816"/>
        <a:ext cx="8593756" cy="1101829"/>
      </dsp:txXfrm>
    </dsp:sp>
    <dsp:sp modelId="{1F2446D7-F6FC-4D1C-BDDD-97F3B1163D6E}">
      <dsp:nvSpPr>
        <dsp:cNvPr id="0" name=""/>
        <dsp:cNvSpPr/>
      </dsp:nvSpPr>
      <dsp:spPr>
        <a:xfrm>
          <a:off x="0" y="1293491"/>
          <a:ext cx="8712968" cy="1221041"/>
        </a:xfrm>
        <a:prstGeom prst="roundRect">
          <a:avLst/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/>
            </a:rPr>
            <a:t>сдача ЕГЭ по математике, русскому языку, физике, информатике, (см. на сайте образовательной организации);</a:t>
          </a:r>
          <a:endParaRPr lang="ru-RU" sz="2300" b="1" kern="1200" dirty="0">
            <a:effectLst/>
          </a:endParaRPr>
        </a:p>
      </dsp:txBody>
      <dsp:txXfrm>
        <a:off x="59606" y="1353097"/>
        <a:ext cx="8593756" cy="1101829"/>
      </dsp:txXfrm>
    </dsp:sp>
    <dsp:sp modelId="{CDDDBD1A-1BB6-4205-8D76-51EBDDA40A3D}">
      <dsp:nvSpPr>
        <dsp:cNvPr id="0" name=""/>
        <dsp:cNvSpPr/>
      </dsp:nvSpPr>
      <dsp:spPr>
        <a:xfrm>
          <a:off x="0" y="2580772"/>
          <a:ext cx="8712968" cy="1221041"/>
        </a:xfrm>
        <a:prstGeom prst="roundRect">
          <a:avLst/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/>
            </a:rPr>
            <a:t>заключение договора на целевое обучение;</a:t>
          </a:r>
          <a:endParaRPr lang="ru-RU" sz="2300" b="1" kern="1200" dirty="0">
            <a:effectLst/>
          </a:endParaRPr>
        </a:p>
      </dsp:txBody>
      <dsp:txXfrm>
        <a:off x="59606" y="2640378"/>
        <a:ext cx="8593756" cy="1101829"/>
      </dsp:txXfrm>
    </dsp:sp>
    <dsp:sp modelId="{AEC4B99F-70FC-4C7E-827A-E40A599EFD2C}">
      <dsp:nvSpPr>
        <dsp:cNvPr id="0" name=""/>
        <dsp:cNvSpPr/>
      </dsp:nvSpPr>
      <dsp:spPr>
        <a:xfrm>
          <a:off x="0" y="3868054"/>
          <a:ext cx="8712968" cy="1310311"/>
        </a:xfrm>
        <a:prstGeom prst="roundRect">
          <a:avLst/>
        </a:prstGeom>
        <a:gradFill rotWithShape="1">
          <a:gsLst>
            <a:gs pos="0">
              <a:schemeClr val="accent2">
                <a:tint val="0"/>
              </a:schemeClr>
            </a:gs>
            <a:gs pos="44000">
              <a:schemeClr val="accent2">
                <a:tint val="60000"/>
                <a:satMod val="120000"/>
              </a:schemeClr>
            </a:gs>
            <a:gs pos="100000">
              <a:schemeClr val="accent2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/>
            </a:rPr>
            <a:t>зачисление в образовательные организации по отдельному конкурсу на </a:t>
          </a:r>
          <a:r>
            <a:rPr lang="ru-RU" sz="2300" b="1" kern="1200" smtClean="0">
              <a:effectLst/>
            </a:rPr>
            <a:t>бюджетные места.</a:t>
          </a:r>
          <a:endParaRPr lang="ru-RU" sz="2300" b="1" kern="1200" dirty="0">
            <a:effectLst/>
          </a:endParaRPr>
        </a:p>
      </dsp:txBody>
      <dsp:txXfrm>
        <a:off x="63964" y="3932018"/>
        <a:ext cx="8585040" cy="11823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681702-8323-4251-8A1D-8430F563A40D}">
      <dsp:nvSpPr>
        <dsp:cNvPr id="0" name=""/>
        <dsp:cNvSpPr/>
      </dsp:nvSpPr>
      <dsp:spPr>
        <a:xfrm>
          <a:off x="896373" y="2067606"/>
          <a:ext cx="486944" cy="1652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472" y="0"/>
              </a:lnTo>
              <a:lnTo>
                <a:pt x="243472" y="1652134"/>
              </a:lnTo>
              <a:lnTo>
                <a:pt x="486944" y="16521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096786" y="2850614"/>
        <a:ext cx="86120" cy="86120"/>
      </dsp:txXfrm>
    </dsp:sp>
    <dsp:sp modelId="{56BDC82A-0D84-4A74-BA49-F05EF95169E6}">
      <dsp:nvSpPr>
        <dsp:cNvPr id="0" name=""/>
        <dsp:cNvSpPr/>
      </dsp:nvSpPr>
      <dsp:spPr>
        <a:xfrm>
          <a:off x="896373" y="2067606"/>
          <a:ext cx="463117" cy="494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558" y="0"/>
              </a:lnTo>
              <a:lnTo>
                <a:pt x="231558" y="494419"/>
              </a:lnTo>
              <a:lnTo>
                <a:pt x="463117" y="49441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10996" y="2297880"/>
        <a:ext cx="33872" cy="33872"/>
      </dsp:txXfrm>
    </dsp:sp>
    <dsp:sp modelId="{03A24650-C014-495B-A715-5F4E7A13EF93}">
      <dsp:nvSpPr>
        <dsp:cNvPr id="0" name=""/>
        <dsp:cNvSpPr/>
      </dsp:nvSpPr>
      <dsp:spPr>
        <a:xfrm>
          <a:off x="896373" y="1376365"/>
          <a:ext cx="486133" cy="691241"/>
        </a:xfrm>
        <a:custGeom>
          <a:avLst/>
          <a:gdLst/>
          <a:ahLst/>
          <a:cxnLst/>
          <a:rect l="0" t="0" r="0" b="0"/>
          <a:pathLst>
            <a:path>
              <a:moveTo>
                <a:pt x="0" y="691241"/>
              </a:moveTo>
              <a:lnTo>
                <a:pt x="243066" y="691241"/>
              </a:lnTo>
              <a:lnTo>
                <a:pt x="243066" y="0"/>
              </a:lnTo>
              <a:lnTo>
                <a:pt x="486133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118314" y="1700859"/>
        <a:ext cx="42253" cy="42253"/>
      </dsp:txXfrm>
    </dsp:sp>
    <dsp:sp modelId="{04BCEC4E-F2D2-4EB3-9631-57024CCED3F4}">
      <dsp:nvSpPr>
        <dsp:cNvPr id="0" name=""/>
        <dsp:cNvSpPr/>
      </dsp:nvSpPr>
      <dsp:spPr>
        <a:xfrm>
          <a:off x="896373" y="419506"/>
          <a:ext cx="463117" cy="1648100"/>
        </a:xfrm>
        <a:custGeom>
          <a:avLst/>
          <a:gdLst/>
          <a:ahLst/>
          <a:cxnLst/>
          <a:rect l="0" t="0" r="0" b="0"/>
          <a:pathLst>
            <a:path>
              <a:moveTo>
                <a:pt x="0" y="1648100"/>
              </a:moveTo>
              <a:lnTo>
                <a:pt x="231558" y="1648100"/>
              </a:lnTo>
              <a:lnTo>
                <a:pt x="231558" y="0"/>
              </a:lnTo>
              <a:lnTo>
                <a:pt x="463117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085134" y="1200758"/>
        <a:ext cx="85596" cy="85596"/>
      </dsp:txXfrm>
    </dsp:sp>
    <dsp:sp modelId="{7CD728D1-5329-4374-BBD0-FA66579D839C}">
      <dsp:nvSpPr>
        <dsp:cNvPr id="0" name=""/>
        <dsp:cNvSpPr/>
      </dsp:nvSpPr>
      <dsp:spPr>
        <a:xfrm rot="16200000">
          <a:off x="-1314430" y="1714621"/>
          <a:ext cx="3715637" cy="705971"/>
        </a:xfrm>
        <a:prstGeom prst="rect">
          <a:avLst/>
        </a:prstGeom>
        <a:solidFill>
          <a:schemeClr val="bg2"/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002060"/>
              </a:solidFill>
            </a:rPr>
            <a:t>критерии</a:t>
          </a:r>
          <a:endParaRPr lang="ru-RU" sz="4400" kern="1200" dirty="0">
            <a:solidFill>
              <a:srgbClr val="002060"/>
            </a:solidFill>
          </a:endParaRPr>
        </a:p>
      </dsp:txBody>
      <dsp:txXfrm>
        <a:off x="-1314430" y="1714621"/>
        <a:ext cx="3715637" cy="705971"/>
      </dsp:txXfrm>
    </dsp:sp>
    <dsp:sp modelId="{D955AD1E-ABB7-4EB0-9738-DD276E2D4F5F}">
      <dsp:nvSpPr>
        <dsp:cNvPr id="0" name=""/>
        <dsp:cNvSpPr/>
      </dsp:nvSpPr>
      <dsp:spPr>
        <a:xfrm>
          <a:off x="1359490" y="2472"/>
          <a:ext cx="3412200" cy="8340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</a:rPr>
            <a:t>отличная и хорошая академическая успеваемость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359490" y="2472"/>
        <a:ext cx="3412200" cy="834069"/>
      </dsp:txXfrm>
    </dsp:sp>
    <dsp:sp modelId="{75B64A1F-4AFB-4ACD-9C23-B44229D120A6}">
      <dsp:nvSpPr>
        <dsp:cNvPr id="0" name=""/>
        <dsp:cNvSpPr/>
      </dsp:nvSpPr>
      <dsp:spPr>
        <a:xfrm>
          <a:off x="1382507" y="975102"/>
          <a:ext cx="3412200" cy="80252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n>
                <a:noFill/>
              </a:ln>
              <a:solidFill>
                <a:srgbClr val="002060"/>
              </a:solidFill>
            </a:rPr>
            <a:t>участие в проектах, организованных АО «ИСС»;</a:t>
          </a:r>
          <a:endParaRPr lang="ru-RU" sz="1800" b="1" kern="1200" dirty="0">
            <a:ln>
              <a:noFill/>
            </a:ln>
            <a:solidFill>
              <a:srgbClr val="002060"/>
            </a:solidFill>
          </a:endParaRPr>
        </a:p>
      </dsp:txBody>
      <dsp:txXfrm>
        <a:off x="1382507" y="975102"/>
        <a:ext cx="3412200" cy="802526"/>
      </dsp:txXfrm>
    </dsp:sp>
    <dsp:sp modelId="{797D54F6-11C0-4225-AFBF-3F8A55A57B6A}">
      <dsp:nvSpPr>
        <dsp:cNvPr id="0" name=""/>
        <dsp:cNvSpPr/>
      </dsp:nvSpPr>
      <dsp:spPr>
        <a:xfrm>
          <a:off x="1359490" y="1992053"/>
          <a:ext cx="3405068" cy="1139945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</a:rPr>
            <a:t>участие в конференциях по перспективным направлениям науки и техники;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359490" y="1992053"/>
        <a:ext cx="3405068" cy="1139945"/>
      </dsp:txXfrm>
    </dsp:sp>
    <dsp:sp modelId="{D696155D-57BB-4551-B3C5-9FB6E919FCD8}">
      <dsp:nvSpPr>
        <dsp:cNvPr id="0" name=""/>
        <dsp:cNvSpPr/>
      </dsp:nvSpPr>
      <dsp:spPr>
        <a:xfrm>
          <a:off x="1383318" y="3307617"/>
          <a:ext cx="3887196" cy="824249"/>
        </a:xfrm>
        <a:prstGeom prst="rect">
          <a:avLst/>
        </a:prstGeom>
        <a:solidFill>
          <a:schemeClr val="bg2">
            <a:lumMod val="90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/>
        </a:p>
        <a:p>
          <a:pPr marL="0" marR="0" lvl="0" indent="0" algn="ctr" defTabSz="533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rgbClr val="002060"/>
              </a:solidFill>
            </a:rPr>
            <a:t>инициативность, целеустремленность, отсутствие нарушений устава ОУ</a:t>
          </a:r>
          <a:r>
            <a:rPr lang="ru-RU" sz="1600" b="1" kern="1200" dirty="0" smtClean="0">
              <a:solidFill>
                <a:srgbClr val="002060"/>
              </a:solidFill>
            </a:rPr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383318" y="3307617"/>
        <a:ext cx="3887196" cy="82424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0356FA-F296-4F0F-A33D-B4DCCDD55457}">
      <dsp:nvSpPr>
        <dsp:cNvPr id="0" name=""/>
        <dsp:cNvSpPr/>
      </dsp:nvSpPr>
      <dsp:spPr>
        <a:xfrm>
          <a:off x="0" y="52254"/>
          <a:ext cx="8785224" cy="51411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достойная заработная плата;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5097" y="77351"/>
        <a:ext cx="8735030" cy="463917"/>
      </dsp:txXfrm>
    </dsp:sp>
    <dsp:sp modelId="{68DFA1A4-313B-4D72-B311-DCA94A97563D}">
      <dsp:nvSpPr>
        <dsp:cNvPr id="0" name=""/>
        <dsp:cNvSpPr/>
      </dsp:nvSpPr>
      <dsp:spPr>
        <a:xfrm>
          <a:off x="0" y="615907"/>
          <a:ext cx="8785224" cy="47347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подъемные при трудоустройстве (2  оклада + стипендия);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3113" y="639020"/>
        <a:ext cx="8738998" cy="427249"/>
      </dsp:txXfrm>
    </dsp:sp>
    <dsp:sp modelId="{96046D8D-AC9B-481D-A9A7-FE7D9507B88E}">
      <dsp:nvSpPr>
        <dsp:cNvPr id="0" name=""/>
        <dsp:cNvSpPr/>
      </dsp:nvSpPr>
      <dsp:spPr>
        <a:xfrm>
          <a:off x="0" y="1126072"/>
          <a:ext cx="8785224" cy="57346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надбавка в размере 10% от оклада - за диплом с отличием;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7994" y="1154066"/>
        <a:ext cx="8729236" cy="517476"/>
      </dsp:txXfrm>
    </dsp:sp>
    <dsp:sp modelId="{17A0AEC4-5E12-464E-B266-ABC43CE469FF}">
      <dsp:nvSpPr>
        <dsp:cNvPr id="0" name=""/>
        <dsp:cNvSpPr/>
      </dsp:nvSpPr>
      <dsp:spPr>
        <a:xfrm>
          <a:off x="0" y="1751856"/>
          <a:ext cx="8785224" cy="55390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ежемесячная надбавка </a:t>
          </a:r>
          <a:r>
            <a:rPr lang="ru-RU" sz="1800" b="1" kern="1200" dirty="0" smtClean="0">
              <a:solidFill>
                <a:srgbClr val="002060"/>
              </a:solidFill>
            </a:rPr>
            <a:t>(МРОТ– семейным и 1,5 МРОТ- имеющим детей);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7040" y="1778896"/>
        <a:ext cx="8731144" cy="499828"/>
      </dsp:txXfrm>
    </dsp:sp>
    <dsp:sp modelId="{E1DCBC1A-5944-451E-9DE0-3803442819DB}">
      <dsp:nvSpPr>
        <dsp:cNvPr id="0" name=""/>
        <dsp:cNvSpPr/>
      </dsp:nvSpPr>
      <dsp:spPr>
        <a:xfrm>
          <a:off x="0" y="2380914"/>
          <a:ext cx="8785224" cy="72942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ежегодная аттестация </a:t>
          </a:r>
          <a:r>
            <a:rPr lang="ru-RU" sz="1600" b="1" kern="1200" dirty="0" smtClean="0">
              <a:solidFill>
                <a:srgbClr val="002060"/>
              </a:solidFill>
            </a:rPr>
            <a:t>в течение двух лет работы </a:t>
          </a:r>
          <a:r>
            <a:rPr lang="ru-RU" sz="1800" b="1" kern="1200" dirty="0" smtClean="0">
              <a:solidFill>
                <a:srgbClr val="002060"/>
              </a:solidFill>
            </a:rPr>
            <a:t>с повышением заработной платы;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35607" y="2416521"/>
        <a:ext cx="8714010" cy="658207"/>
      </dsp:txXfrm>
    </dsp:sp>
    <dsp:sp modelId="{40607FEF-3430-48AD-9235-C106F6B59D1B}">
      <dsp:nvSpPr>
        <dsp:cNvPr id="0" name=""/>
        <dsp:cNvSpPr/>
      </dsp:nvSpPr>
      <dsp:spPr>
        <a:xfrm>
          <a:off x="0" y="3170235"/>
          <a:ext cx="8785224" cy="72942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ежемесячные  выплаты в размере 4500, 3000 и 1500 руб.  в течение первого, второго и третьего годов работы соответственно;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35607" y="3205842"/>
        <a:ext cx="8714010" cy="658207"/>
      </dsp:txXfrm>
    </dsp:sp>
    <dsp:sp modelId="{924F26FC-14DE-40B1-8AF4-959E29002E12}">
      <dsp:nvSpPr>
        <dsp:cNvPr id="0" name=""/>
        <dsp:cNvSpPr/>
      </dsp:nvSpPr>
      <dsp:spPr>
        <a:xfrm>
          <a:off x="0" y="3930335"/>
          <a:ext cx="8785224" cy="72942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solidFill>
                <a:srgbClr val="002060"/>
              </a:solidFill>
            </a:rPr>
            <a:t>развитие и сопровождение карьерного роста (обучение, повышение квалификации, очные аспирантуры, зачисление в кадровый резерв);</a:t>
          </a:r>
          <a:endParaRPr lang="ru-RU" sz="1900" b="1" kern="1200">
            <a:solidFill>
              <a:srgbClr val="002060"/>
            </a:solidFill>
          </a:endParaRPr>
        </a:p>
      </dsp:txBody>
      <dsp:txXfrm>
        <a:off x="35607" y="3965942"/>
        <a:ext cx="8714010" cy="658207"/>
      </dsp:txXfrm>
    </dsp:sp>
    <dsp:sp modelId="{264D7855-5BFF-4146-95F3-F5C18249A43D}">
      <dsp:nvSpPr>
        <dsp:cNvPr id="0" name=""/>
        <dsp:cNvSpPr/>
      </dsp:nvSpPr>
      <dsp:spPr>
        <a:xfrm>
          <a:off x="0" y="4714477"/>
          <a:ext cx="8785224" cy="72942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Программы решения жилищных вопросов.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35607" y="4750084"/>
        <a:ext cx="8714010" cy="658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0.28454</cdr:x>
      <cdr:y>0</cdr:y>
    </cdr:from>
    <cdr:to>
      <cdr:x>1</cdr:x>
      <cdr:y>0.07572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0"/>
          <a:ext cx="6336952" cy="4198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2400" i="1" dirty="0" smtClean="0"/>
            <a:t>35000 </a:t>
          </a:r>
          <a:r>
            <a:rPr lang="ru-RU" sz="1600" i="1" dirty="0" smtClean="0"/>
            <a:t>п</a:t>
          </a:r>
          <a:r>
            <a:rPr lang="ru-RU" sz="1800" i="1" dirty="0" smtClean="0"/>
            <a:t>о</a:t>
          </a:r>
          <a:r>
            <a:rPr lang="en-US" sz="1800" i="1" dirty="0" smtClean="0"/>
            <a:t> </a:t>
          </a:r>
          <a:r>
            <a:rPr lang="ru-RU" sz="1800" i="1" dirty="0" smtClean="0"/>
            <a:t>Красноярскому</a:t>
          </a:r>
          <a:r>
            <a:rPr lang="en-US" sz="1800" i="1" dirty="0" smtClean="0"/>
            <a:t>  </a:t>
          </a:r>
          <a:r>
            <a:rPr lang="ru-RU" sz="1800" i="1" dirty="0" smtClean="0"/>
            <a:t>краю</a:t>
          </a:r>
          <a:endParaRPr lang="ru-RU" sz="1800" i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E1CDA-D796-44F2-9D85-AA34B209A5DB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2F467-E6A0-4413-A881-691E17752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49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5063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511CF-8C7F-4688-8DD8-2702C29DBA40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5063" y="6513513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8F1C7-E3FB-451C-865E-6D2BB84CBC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35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1C7-E3FB-451C-865E-6D2BB84CBCF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26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1C7-E3FB-451C-865E-6D2BB84CBCF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918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1C7-E3FB-451C-865E-6D2BB84CBCF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48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1C7-E3FB-451C-865E-6D2BB84CBCF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7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1C7-E3FB-451C-865E-6D2BB84CBCF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765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1C7-E3FB-451C-865E-6D2BB84CBCF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1C7-E3FB-451C-865E-6D2BB84CBCF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06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1C7-E3FB-451C-865E-6D2BB84CBCF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22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1C7-E3FB-451C-865E-6D2BB84CBCF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057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1C7-E3FB-451C-865E-6D2BB84CBCF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171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1C7-E3FB-451C-865E-6D2BB84CBCF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943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8F1C7-E3FB-451C-865E-6D2BB84CBCF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90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1CFC492-68FE-46AC-B02D-5B5F3B8C11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9FA6E77-9E77-485F-8D7A-506456A38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1CFC492-68FE-46AC-B02D-5B5F3B8C11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9FA6E77-9E77-485F-8D7A-506456A38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1CFC492-68FE-46AC-B02D-5B5F3B8C11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9FA6E77-9E77-485F-8D7A-506456A3818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632-C24F-47D2-BBF6-23021FCA4FE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2575-F411-44E8-99F6-ADC43CBE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3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632-C24F-47D2-BBF6-23021FCA4FE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2575-F411-44E8-99F6-ADC43CBE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854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632-C24F-47D2-BBF6-23021FCA4FE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2575-F411-44E8-99F6-ADC43CBE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14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632-C24F-47D2-BBF6-23021FCA4FE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2575-F411-44E8-99F6-ADC43CBE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172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632-C24F-47D2-BBF6-23021FCA4FE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2575-F411-44E8-99F6-ADC43CBE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9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632-C24F-47D2-BBF6-23021FCA4FE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2575-F411-44E8-99F6-ADC43CBE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85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632-C24F-47D2-BBF6-23021FCA4FE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2575-F411-44E8-99F6-ADC43CBE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57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632-C24F-47D2-BBF6-23021FCA4FE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2575-F411-44E8-99F6-ADC43CBE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7408333" cy="345069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7529452" cy="86409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026" name="Picture 2" descr="\\10.16.9.46\post\LOG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260648"/>
            <a:ext cx="899162" cy="61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632-C24F-47D2-BBF6-23021FCA4FE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2575-F411-44E8-99F6-ADC43CBE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28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632-C24F-47D2-BBF6-23021FCA4FE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2575-F411-44E8-99F6-ADC43CBE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745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0B632-C24F-47D2-BBF6-23021FCA4FE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2575-F411-44E8-99F6-ADC43CBE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72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1CFC492-68FE-46AC-B02D-5B5F3B8C11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9FA6E77-9E77-485F-8D7A-506456A38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1CFC492-68FE-46AC-B02D-5B5F3B8C11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9FA6E77-9E77-485F-8D7A-506456A381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1CFC492-68FE-46AC-B02D-5B5F3B8C11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9FA6E77-9E77-485F-8D7A-506456A38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1CFC492-68FE-46AC-B02D-5B5F3B8C11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9FA6E77-9E77-485F-8D7A-506456A38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1CFC492-68FE-46AC-B02D-5B5F3B8C11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9FA6E77-9E77-485F-8D7A-506456A381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1CFC492-68FE-46AC-B02D-5B5F3B8C11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9FA6E77-9E77-485F-8D7A-506456A3818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B1CFC492-68FE-46AC-B02D-5B5F3B8C11E6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D9FA6E77-9E77-485F-8D7A-506456A3818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403072" y="1147415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192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gradFill flip="none" rotWithShape="1">
            <a:gsLst>
              <a:gs pos="50000">
                <a:srgbClr val="69B7E9"/>
              </a:gs>
              <a:gs pos="0">
                <a:schemeClr val="bg2">
                  <a:lumMod val="50000"/>
                </a:schemeClr>
              </a:gs>
              <a:gs pos="100000">
                <a:schemeClr val="bg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0B632-C24F-47D2-BBF6-23021FCA4FE1}" type="datetimeFigureOut">
              <a:rPr lang="ru-RU" smtClean="0"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72575-F411-44E8-99F6-ADC43CBE1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7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8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9.jpeg"/><Relationship Id="rId9" Type="http://schemas.microsoft.com/office/2007/relationships/diagramDrawing" Target="../diagrams/drawin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arfenova@iss-reshetnev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ss-reshetnev.ru/" TargetMode="External"/><Relationship Id="rId5" Type="http://schemas.openxmlformats.org/officeDocument/2006/relationships/image" Target="../media/image40.png"/><Relationship Id="rId4" Type="http://schemas.openxmlformats.org/officeDocument/2006/relationships/hyperlink" Target="mailto:kazuk@iss-reshetnev.r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фото\о деятельности ИСС\логотип\backgraun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4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053969"/>
              </p:ext>
            </p:extLst>
          </p:nvPr>
        </p:nvGraphicFramePr>
        <p:xfrm>
          <a:off x="179512" y="1124744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16632"/>
            <a:ext cx="7529452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абитуриентам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4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385191"/>
              </p:ext>
            </p:extLst>
          </p:nvPr>
        </p:nvGraphicFramePr>
        <p:xfrm>
          <a:off x="179388" y="908720"/>
          <a:ext cx="8857108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914"/>
            <a:ext cx="7601460" cy="431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</a:rPr>
              <a:t>В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узы, осуществляющие целевую подготовку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808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8024391"/>
              </p:ext>
            </p:extLst>
          </p:nvPr>
        </p:nvGraphicFramePr>
        <p:xfrm>
          <a:off x="251520" y="1196752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7529452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Поступление по целевому набору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11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11659" y="6021586"/>
            <a:ext cx="6048672" cy="57606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«Космическое погружение»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09" y="3857784"/>
            <a:ext cx="2774807" cy="184987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100" y="3860801"/>
            <a:ext cx="2809876" cy="18732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4787899" y="1268412"/>
            <a:ext cx="4176713" cy="2227981"/>
          </a:xfrm>
          <a:prstGeom prst="wedgeEllipseCallout">
            <a:avLst>
              <a:gd name="adj1" fmla="val -49048"/>
              <a:gd name="adj2" fmla="val 12112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для 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</a:rPr>
              <a:t>11- </a:t>
            </a:r>
            <a:r>
              <a:rPr lang="ru-RU" sz="2400" b="1" u="sng" dirty="0" err="1" smtClean="0">
                <a:solidFill>
                  <a:srgbClr val="002060"/>
                </a:solidFill>
              </a:rPr>
              <a:t>классников</a:t>
            </a:r>
            <a:r>
              <a:rPr lang="ru-RU" sz="2400" b="1" dirty="0" smtClean="0">
                <a:solidFill>
                  <a:srgbClr val="002060"/>
                </a:solidFill>
              </a:rPr>
              <a:t>, записавшихся на целевую подготовку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204358" y="1191544"/>
            <a:ext cx="4223179" cy="2313478"/>
          </a:xfrm>
          <a:prstGeom prst="wedgeEllipseCallout">
            <a:avLst>
              <a:gd name="adj1" fmla="val 48063"/>
              <a:gd name="adj2" fmla="val 14391"/>
            </a:avLst>
          </a:prstGeom>
          <a:gradFill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 весенних каникулах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371" y="3857785"/>
            <a:ext cx="2825173" cy="1883448"/>
          </a:xfrm>
          <a:prstGeom prst="rect">
            <a:avLst/>
          </a:prstGeom>
        </p:spPr>
      </p:pic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179388" y="188912"/>
            <a:ext cx="7889616" cy="64770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</a:rPr>
              <a:t>П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рофориентация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8384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388" y="5734050"/>
            <a:ext cx="8785224" cy="100731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4500" b="1" dirty="0" smtClean="0">
                <a:solidFill>
                  <a:srgbClr val="002060"/>
                </a:solidFill>
              </a:rPr>
              <a:t>Знакомство с деятельностью АО «ИСС».</a:t>
            </a:r>
            <a:endParaRPr lang="ru-RU" sz="45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07" y="3862586"/>
            <a:ext cx="2807196" cy="18714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106" y="3863460"/>
            <a:ext cx="2818604" cy="187995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150" y="3789040"/>
            <a:ext cx="2815338" cy="19450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Овальная выноска 7"/>
          <p:cNvSpPr/>
          <p:nvPr/>
        </p:nvSpPr>
        <p:spPr>
          <a:xfrm>
            <a:off x="177540" y="1196752"/>
            <a:ext cx="4249998" cy="2304256"/>
          </a:xfrm>
          <a:prstGeom prst="wedgeEllipseCallout">
            <a:avLst>
              <a:gd name="adj1" fmla="val 32721"/>
              <a:gd name="adj2" fmla="val 37732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Экскурсии </a:t>
            </a:r>
            <a:r>
              <a:rPr lang="ru-RU" sz="2000" b="1" dirty="0">
                <a:solidFill>
                  <a:srgbClr val="002060"/>
                </a:solidFill>
              </a:rPr>
              <a:t>на производство и в </a:t>
            </a:r>
            <a:r>
              <a:rPr lang="ru-RU" sz="2000" b="1" dirty="0" smtClean="0">
                <a:solidFill>
                  <a:srgbClr val="002060"/>
                </a:solidFill>
              </a:rPr>
              <a:t>ДВЦ АО </a:t>
            </a:r>
            <a:r>
              <a:rPr lang="ru-RU" sz="2000" b="1" dirty="0">
                <a:solidFill>
                  <a:srgbClr val="002060"/>
                </a:solidFill>
              </a:rPr>
              <a:t>«ИСС</a:t>
            </a:r>
            <a:r>
              <a:rPr lang="ru-RU" sz="2000" b="1" dirty="0" smtClean="0">
                <a:solidFill>
                  <a:srgbClr val="002060"/>
                </a:solidFill>
              </a:rPr>
              <a:t>» для учащихся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10-11 классов по заявкам ОУ.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787900" y="1268190"/>
            <a:ext cx="4176713" cy="2232248"/>
          </a:xfrm>
          <a:prstGeom prst="wedgeEllipseCallout">
            <a:avLst>
              <a:gd name="adj1" fmla="val -28738"/>
              <a:gd name="adj2" fmla="val 36623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Круглогодично в городском Музейно-выставочном центре работает экспозиция АО «ИСС»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179388" y="188912"/>
            <a:ext cx="7889616" cy="647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Профориентация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230" y="3887305"/>
            <a:ext cx="2818604" cy="1879953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4274" y="3812885"/>
            <a:ext cx="2815338" cy="194501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090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4089" y="5734050"/>
            <a:ext cx="8786967" cy="8640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Муниципальная научно-практическая конференция </a:t>
            </a:r>
            <a:r>
              <a:rPr lang="ru-RU" b="1" dirty="0">
                <a:solidFill>
                  <a:srgbClr val="002060"/>
                </a:solidFill>
              </a:rPr>
              <a:t>учащихся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«Космическая отрасль и прикладная космонавтика</a:t>
            </a:r>
            <a:r>
              <a:rPr lang="ru-RU" b="1" dirty="0" smtClean="0">
                <a:solidFill>
                  <a:srgbClr val="002060"/>
                </a:solidFill>
              </a:rPr>
              <a:t>».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4751263" y="1268412"/>
            <a:ext cx="4176713" cy="2227981"/>
          </a:xfrm>
          <a:prstGeom prst="wedgeEllipseCallout">
            <a:avLst>
              <a:gd name="adj1" fmla="val -49048"/>
              <a:gd name="adj2" fmla="val 12112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Участники: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учащиеся 5-11 классов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204358" y="1191544"/>
            <a:ext cx="4223179" cy="2313478"/>
          </a:xfrm>
          <a:prstGeom prst="wedgeEllipseCallout">
            <a:avLst>
              <a:gd name="adj1" fmla="val 48063"/>
              <a:gd name="adj2" fmla="val 14391"/>
            </a:avLst>
          </a:prstGeom>
          <a:gradFill>
            <a:gsLst>
              <a:gs pos="0">
                <a:schemeClr val="accent1">
                  <a:tint val="0"/>
                </a:schemeClr>
              </a:gs>
              <a:gs pos="44000">
                <a:schemeClr val="accent1">
                  <a:tint val="60000"/>
                  <a:satMod val="120000"/>
                </a:schemeClr>
              </a:gs>
              <a:gs pos="100000">
                <a:schemeClr val="accent1">
                  <a:tint val="90000"/>
                  <a:alpha val="100000"/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Посвящена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 апреля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Дню космонавтики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163936" y="188913"/>
            <a:ext cx="7889616" cy="64770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</a:rPr>
              <a:t>П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рофориентация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3857786"/>
            <a:ext cx="2924983" cy="18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8245" y="3857785"/>
            <a:ext cx="2832811" cy="187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696" y="3860800"/>
            <a:ext cx="2828258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2455" y="188913"/>
            <a:ext cx="7815533" cy="6477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Стипендия имени академика М.Ф.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Решетнева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340768"/>
            <a:ext cx="3118800" cy="20895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99" y="3506002"/>
            <a:ext cx="1559961" cy="22280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9388" y="5869296"/>
            <a:ext cx="87130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У</a:t>
            </a:r>
            <a:r>
              <a:rPr lang="ru-RU" i="1" dirty="0" smtClean="0">
                <a:solidFill>
                  <a:srgbClr val="002060"/>
                </a:solidFill>
              </a:rPr>
              <a:t>станавливается </a:t>
            </a:r>
            <a:r>
              <a:rPr lang="ru-RU" i="1" dirty="0">
                <a:solidFill>
                  <a:srgbClr val="002060"/>
                </a:solidFill>
              </a:rPr>
              <a:t>2 раза в год 25 </a:t>
            </a:r>
            <a:r>
              <a:rPr lang="ru-RU" i="1" dirty="0" smtClean="0">
                <a:solidFill>
                  <a:srgbClr val="002060"/>
                </a:solidFill>
              </a:rPr>
              <a:t>учащимся </a:t>
            </a:r>
            <a:r>
              <a:rPr lang="ru-RU" i="1" dirty="0">
                <a:solidFill>
                  <a:srgbClr val="002060"/>
                </a:solidFill>
              </a:rPr>
              <a:t>10-11-х </a:t>
            </a:r>
            <a:r>
              <a:rPr lang="ru-RU" i="1" dirty="0" smtClean="0">
                <a:solidFill>
                  <a:srgbClr val="002060"/>
                </a:solidFill>
              </a:rPr>
              <a:t>классов </a:t>
            </a:r>
            <a:endParaRPr lang="en-US" i="1" dirty="0" smtClean="0">
              <a:solidFill>
                <a:srgbClr val="002060"/>
              </a:solidFill>
            </a:endParaRPr>
          </a:p>
          <a:p>
            <a:pPr algn="r"/>
            <a:r>
              <a:rPr lang="ru-RU" dirty="0" smtClean="0"/>
              <a:t>Размер стипендии на 01.02.2016 – </a:t>
            </a:r>
            <a:r>
              <a:rPr lang="ru-RU" sz="2800" b="1" dirty="0" smtClean="0"/>
              <a:t>990 </a:t>
            </a:r>
            <a:r>
              <a:rPr lang="ru-RU" dirty="0" smtClean="0"/>
              <a:t>р. </a:t>
            </a:r>
            <a:endParaRPr lang="ru-RU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44223581"/>
              </p:ext>
            </p:extLst>
          </p:nvPr>
        </p:nvGraphicFramePr>
        <p:xfrm>
          <a:off x="165582" y="1598836"/>
          <a:ext cx="5437090" cy="4135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055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022942"/>
              </p:ext>
            </p:extLst>
          </p:nvPr>
        </p:nvGraphicFramePr>
        <p:xfrm>
          <a:off x="179388" y="1125538"/>
          <a:ext cx="8785225" cy="5472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188914"/>
            <a:ext cx="7817608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Система привлечения, адаптации и закрепления МС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27192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76599" y="2852936"/>
            <a:ext cx="5688013" cy="400506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500" dirty="0"/>
              <a:t>Специалист по кадрам </a:t>
            </a:r>
          </a:p>
          <a:p>
            <a:pPr marL="0" indent="0">
              <a:buNone/>
            </a:pPr>
            <a:r>
              <a:rPr lang="ru-RU" sz="4500" dirty="0"/>
              <a:t>отдела обучения и развития персонала</a:t>
            </a:r>
          </a:p>
          <a:p>
            <a:pPr marL="0" indent="0">
              <a:buNone/>
            </a:pPr>
            <a:r>
              <a:rPr lang="ru-RU" sz="4500" b="1" dirty="0"/>
              <a:t>Парфенова Елена Анатольевна</a:t>
            </a:r>
          </a:p>
          <a:p>
            <a:pPr marL="0" indent="0">
              <a:buNone/>
            </a:pPr>
            <a:r>
              <a:rPr lang="ru-RU" sz="4500" i="1" dirty="0"/>
              <a:t>тел.: (3919)76 41 99</a:t>
            </a:r>
          </a:p>
          <a:p>
            <a:pPr marL="0" indent="0">
              <a:buNone/>
            </a:pPr>
            <a:r>
              <a:rPr lang="ru-RU" sz="4500" dirty="0" smtClean="0">
                <a:hlinkClick r:id="rId3"/>
              </a:rPr>
              <a:t>parfenova@iss-reshetnev.ru</a:t>
            </a:r>
            <a:endParaRPr lang="ru-RU" sz="4500" dirty="0" smtClean="0"/>
          </a:p>
          <a:p>
            <a:pPr marL="0" indent="0">
              <a:buNone/>
            </a:pPr>
            <a:endParaRPr lang="ru-RU" sz="4500" dirty="0"/>
          </a:p>
          <a:p>
            <a:pPr marL="0" indent="0">
              <a:buNone/>
            </a:pPr>
            <a:r>
              <a:rPr lang="ru-RU" sz="4500" dirty="0" smtClean="0"/>
              <a:t>Начальник группы целевой подготовки</a:t>
            </a:r>
            <a:endParaRPr lang="ru-RU" sz="4500" dirty="0"/>
          </a:p>
          <a:p>
            <a:pPr marL="0" indent="0">
              <a:buNone/>
            </a:pPr>
            <a:r>
              <a:rPr lang="ru-RU" sz="4500" dirty="0"/>
              <a:t>отдела обучения и развития персонала</a:t>
            </a:r>
          </a:p>
          <a:p>
            <a:pPr marL="0" indent="0">
              <a:buNone/>
            </a:pPr>
            <a:r>
              <a:rPr lang="ru-RU" sz="4500" b="1" dirty="0" err="1" smtClean="0"/>
              <a:t>Кацюк</a:t>
            </a:r>
            <a:r>
              <a:rPr lang="ru-RU" sz="4500" b="1" dirty="0" smtClean="0"/>
              <a:t> Галина Николаевна</a:t>
            </a:r>
            <a:endParaRPr lang="ru-RU" sz="4500" b="1" dirty="0"/>
          </a:p>
          <a:p>
            <a:pPr marL="0" indent="0">
              <a:buNone/>
            </a:pPr>
            <a:r>
              <a:rPr lang="ru-RU" sz="4500" dirty="0"/>
              <a:t>тел.: (3919)73 27 </a:t>
            </a:r>
            <a:r>
              <a:rPr lang="ru-RU" sz="4500" dirty="0" smtClean="0"/>
              <a:t>26</a:t>
            </a:r>
          </a:p>
          <a:p>
            <a:pPr marL="0" indent="0">
              <a:buNone/>
            </a:pPr>
            <a:r>
              <a:rPr lang="en-US" sz="4500" dirty="0" smtClean="0">
                <a:hlinkClick r:id="rId4"/>
              </a:rPr>
              <a:t>k</a:t>
            </a:r>
            <a:r>
              <a:rPr lang="ru-RU" sz="4500" dirty="0" smtClean="0">
                <a:hlinkClick r:id="rId4"/>
              </a:rPr>
              <a:t>a</a:t>
            </a:r>
            <a:r>
              <a:rPr lang="en-US" sz="4500" dirty="0" err="1" smtClean="0">
                <a:hlinkClick r:id="rId4"/>
              </a:rPr>
              <a:t>zuk</a:t>
            </a:r>
            <a:r>
              <a:rPr lang="ru-RU" sz="4500" dirty="0" smtClean="0">
                <a:hlinkClick r:id="rId4"/>
              </a:rPr>
              <a:t>@iss-reshetnev.ru</a:t>
            </a:r>
            <a:r>
              <a:rPr lang="ru-RU" sz="4500" dirty="0" smtClean="0"/>
              <a:t> </a:t>
            </a:r>
            <a:endParaRPr lang="ru-RU" sz="4500" dirty="0"/>
          </a:p>
          <a:p>
            <a:pPr marL="0" indent="0">
              <a:buNone/>
            </a:pPr>
            <a:endParaRPr lang="ru-RU" sz="4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188914"/>
            <a:ext cx="7817608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онтактная информация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830585">
            <a:off x="105251" y="1796936"/>
            <a:ext cx="3909205" cy="26012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6196" y="1556792"/>
            <a:ext cx="3600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6"/>
              </a:rPr>
              <a:t>www.iss-reshetnev.ru</a:t>
            </a:r>
            <a:endParaRPr lang="en-US" sz="28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32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2377" y="81699"/>
            <a:ext cx="7745476" cy="108012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Более 5</a:t>
            </a:r>
            <a:r>
              <a:rPr lang="en-US" dirty="0" smtClean="0"/>
              <a:t>6</a:t>
            </a:r>
            <a:r>
              <a:rPr lang="ru-RU" dirty="0" smtClean="0"/>
              <a:t> лет в космосе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3" y="1058725"/>
            <a:ext cx="901283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32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01460" cy="100811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Типы изготавливаемых КА</a:t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6" y="1196752"/>
            <a:ext cx="9106848" cy="532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5157192"/>
            <a:ext cx="4091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/>
              <a:t>С начала своего образования предприятие разработало</a:t>
            </a:r>
            <a:r>
              <a:rPr lang="en-US" altLang="ru-RU" b="1" dirty="0"/>
              <a:t> 40 </a:t>
            </a:r>
            <a:r>
              <a:rPr lang="ru-RU" altLang="ru-RU" b="1" dirty="0"/>
              <a:t>различных типов космических аппаратов</a:t>
            </a:r>
            <a:r>
              <a:rPr lang="en-US" altLang="ru-RU" b="1" dirty="0"/>
              <a:t>. </a:t>
            </a:r>
            <a:r>
              <a:rPr lang="ru-RU" altLang="ru-RU" b="1" dirty="0"/>
              <a:t>В общей сложности, более</a:t>
            </a:r>
            <a:r>
              <a:rPr lang="en-US" altLang="ru-RU" b="1" dirty="0"/>
              <a:t> 1</a:t>
            </a:r>
            <a:r>
              <a:rPr lang="ru-RU" altLang="ru-RU" b="1" dirty="0"/>
              <a:t>20</a:t>
            </a:r>
            <a:r>
              <a:rPr lang="en-US" altLang="ru-RU" b="1" dirty="0"/>
              <a:t>0 </a:t>
            </a:r>
            <a:r>
              <a:rPr lang="ru-RU" altLang="ru-RU" b="1" dirty="0"/>
              <a:t>спутников были запущены на различные орбиты</a:t>
            </a:r>
            <a:r>
              <a:rPr lang="en-US" altLang="ru-RU" b="1" dirty="0"/>
              <a:t>.</a:t>
            </a:r>
            <a:endParaRPr lang="ru-RU" altLang="ru-RU" b="1" dirty="0"/>
          </a:p>
        </p:txBody>
      </p:sp>
    </p:spTree>
    <p:extLst>
      <p:ext uri="{BB962C8B-B14F-4D97-AF65-F5344CB8AC3E}">
        <p14:creationId xmlns:p14="http://schemas.microsoft.com/office/powerpoint/2010/main" val="37456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570" y="181227"/>
            <a:ext cx="782082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Тематика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1358" y="2133600"/>
            <a:ext cx="4032448" cy="312434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endParaRPr lang="ru-RU" sz="3200" dirty="0" smtClean="0"/>
          </a:p>
          <a:p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8" y="1268760"/>
            <a:ext cx="3313112" cy="21602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989298584"/>
              </p:ext>
            </p:extLst>
          </p:nvPr>
        </p:nvGraphicFramePr>
        <p:xfrm>
          <a:off x="3279910" y="1268760"/>
          <a:ext cx="572182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64" y="3982534"/>
            <a:ext cx="3285336" cy="22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1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Деловая структура АО «ИСС»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2062163" y="1934574"/>
            <a:ext cx="4791075" cy="4532313"/>
          </a:xfrm>
          <a:prstGeom prst="ellipse">
            <a:avLst/>
          </a:prstGeom>
          <a:noFill/>
          <a:ln w="76200" algn="ctr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7013" y="1415462"/>
            <a:ext cx="3279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398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800" b="1"/>
              <a:t>  </a:t>
            </a:r>
            <a:r>
              <a:rPr lang="ru-RU" altLang="ru-RU" sz="1800" b="1"/>
              <a:t>Партнеры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510338" y="1393237"/>
            <a:ext cx="23796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398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altLang="ru-RU" sz="1800" b="1"/>
              <a:t>   </a:t>
            </a:r>
            <a:r>
              <a:rPr lang="ru-RU" altLang="ru-RU" sz="1800" b="1"/>
              <a:t>Заказчики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0351" y="2401299"/>
            <a:ext cx="4230687" cy="3425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95826" y="2401299"/>
            <a:ext cx="4230687" cy="33988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3938" y="4942887"/>
            <a:ext cx="1214438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logo_sa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588" y="4517437"/>
            <a:ext cx="80645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Vertex_R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569" b="36147"/>
          <a:stretch>
            <a:fillRect/>
          </a:stretch>
        </p:blipFill>
        <p:spPr bwMode="auto">
          <a:xfrm>
            <a:off x="2274888" y="4861924"/>
            <a:ext cx="19192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Logo-couleu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26" y="2529887"/>
            <a:ext cx="15113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Лого RSC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7751" y="3618912"/>
            <a:ext cx="1330325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Эмблема МО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188" y="2547349"/>
            <a:ext cx="11461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logo_eng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238" y="4722224"/>
            <a:ext cx="8763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420938" y="3936412"/>
            <a:ext cx="968375" cy="708025"/>
            <a:chOff x="1633" y="1582"/>
            <a:chExt cx="705" cy="516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633" y="1582"/>
              <a:ext cx="705" cy="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91440" anchor="ctr"/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pic>
          <p:nvPicPr>
            <p:cNvPr id="18" name="Picture 17" descr="logo SODER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" y="1649"/>
              <a:ext cx="58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047876" y="3388724"/>
            <a:ext cx="2119312" cy="306388"/>
            <a:chOff x="1057" y="2235"/>
            <a:chExt cx="1825" cy="339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057" y="2235"/>
              <a:ext cx="1789" cy="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91440" bIns="91440" anchor="ctr"/>
            <a:lstStyle>
              <a:lvl1pPr>
                <a:defRPr sz="1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altLang="ru-RU"/>
            </a:p>
          </p:txBody>
        </p:sp>
        <p:pic>
          <p:nvPicPr>
            <p:cNvPr id="21" name="Picture 20" descr="Logo Ne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" y="2246"/>
              <a:ext cx="1814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1" descr="ewtelsa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476" y="4188824"/>
            <a:ext cx="18811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5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6" y="3479212"/>
            <a:ext cx="7239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Logo Astriu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463" y="3757024"/>
            <a:ext cx="1639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AMO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538" y="2618787"/>
            <a:ext cx="1635125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764088" y="1651999"/>
            <a:ext cx="4148138" cy="873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47651" y="1651999"/>
            <a:ext cx="4148137" cy="8731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91440" bIns="9144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32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Инновационные технологии</a:t>
            </a:r>
            <a:endParaRPr lang="ru-RU" dirty="0"/>
          </a:p>
        </p:txBody>
      </p:sp>
      <p:pic>
        <p:nvPicPr>
          <p:cNvPr id="5" name="Picture 2" descr="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3587" y="3945022"/>
            <a:ext cx="28829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4697"/>
            <a:ext cx="3236912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6200" y="3416384"/>
            <a:ext cx="32654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charset="0"/>
              </a:rPr>
              <a:t>Проектирование и изготовление крупных контурных антенн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287" y="1598697"/>
            <a:ext cx="28654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38150" y="6021472"/>
            <a:ext cx="45688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b="1" kern="0" dirty="0">
                <a:solidFill>
                  <a:srgbClr val="3F3F3F"/>
                </a:solidFill>
              </a:rPr>
              <a:t>З</a:t>
            </a: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charset="0"/>
              </a:rPr>
              <a:t>она для изготовления </a:t>
            </a:r>
            <a:r>
              <a:rPr kumimoji="0" lang="ru-RU" altLang="ru-RU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charset="0"/>
              </a:rPr>
              <a:t>сотопанелей</a:t>
            </a: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charset="0"/>
              </a:rPr>
              <a:t> из алюминия и композитных обшивок</a:t>
            </a:r>
          </a:p>
        </p:txBody>
      </p:sp>
      <p:pic>
        <p:nvPicPr>
          <p:cNvPr id="10" name="Picture 11" descr="IMG_58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2" y="3922797"/>
            <a:ext cx="32385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IMG_58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0" y="3922797"/>
            <a:ext cx="14398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059832" y="3408447"/>
            <a:ext cx="597666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0" bIns="9144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charset="0"/>
              </a:rPr>
              <a:t>Увеличившееся </a:t>
            </a:r>
            <a:r>
              <a:rPr kumimoji="0" lang="en-US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ru-RU" alt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charset="0"/>
              </a:rPr>
              <a:t>применение полимерных композитных материалов с использованием намоточного и пропитывающего оборудования </a:t>
            </a:r>
          </a:p>
        </p:txBody>
      </p:sp>
      <p:pic>
        <p:nvPicPr>
          <p:cNvPr id="13" name="Picture 14" descr="IMG_198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487" y="1344697"/>
            <a:ext cx="26987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5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67167" y="1844824"/>
            <a:ext cx="3693265" cy="417646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13500" b="1" dirty="0" smtClean="0"/>
              <a:t>8</a:t>
            </a:r>
            <a:r>
              <a:rPr lang="en-US" sz="13500" b="1" dirty="0" smtClean="0"/>
              <a:t>658</a:t>
            </a:r>
            <a:r>
              <a:rPr lang="ru-RU" sz="6700" dirty="0" smtClean="0"/>
              <a:t>работник </a:t>
            </a:r>
          </a:p>
          <a:p>
            <a:pPr marL="0" indent="0">
              <a:buNone/>
            </a:pPr>
            <a:r>
              <a:rPr lang="ru-RU" sz="6000" i="1" dirty="0" smtClean="0"/>
              <a:t>(на </a:t>
            </a:r>
            <a:r>
              <a:rPr lang="ru-RU" sz="6000" i="1" dirty="0"/>
              <a:t>1 </a:t>
            </a:r>
            <a:r>
              <a:rPr lang="ru-RU" sz="6000" i="1" dirty="0" smtClean="0"/>
              <a:t>января 201</a:t>
            </a:r>
            <a:r>
              <a:rPr lang="en-US" sz="6000" i="1" dirty="0" smtClean="0"/>
              <a:t>6</a:t>
            </a:r>
            <a:r>
              <a:rPr lang="ru-RU" sz="6000" i="1" dirty="0" smtClean="0"/>
              <a:t>года) </a:t>
            </a:r>
          </a:p>
          <a:p>
            <a:pPr marL="0" indent="0">
              <a:buNone/>
            </a:pPr>
            <a:endParaRPr lang="ru-RU" sz="6700" dirty="0" smtClean="0"/>
          </a:p>
          <a:p>
            <a:pPr marL="0" indent="0">
              <a:buNone/>
            </a:pPr>
            <a:r>
              <a:rPr lang="ru-RU" sz="13500" b="1" dirty="0" smtClean="0"/>
              <a:t>43 года </a:t>
            </a:r>
          </a:p>
          <a:p>
            <a:pPr marL="0" indent="0">
              <a:buNone/>
            </a:pPr>
            <a:r>
              <a:rPr lang="ru-RU" sz="6700" dirty="0" smtClean="0"/>
              <a:t>(</a:t>
            </a:r>
            <a:r>
              <a:rPr lang="ru-RU" sz="6700" i="1" dirty="0" smtClean="0"/>
              <a:t>средний возраст </a:t>
            </a:r>
            <a:r>
              <a:rPr lang="ru-RU" sz="6700" dirty="0" smtClean="0"/>
              <a:t>)  </a:t>
            </a:r>
            <a:endParaRPr lang="ru-RU" sz="6700" dirty="0"/>
          </a:p>
          <a:p>
            <a:pPr marL="0" indent="0">
              <a:buNone/>
            </a:pPr>
            <a:r>
              <a:rPr lang="ru-RU" sz="6700" dirty="0" smtClean="0"/>
              <a:t>              </a:t>
            </a:r>
          </a:p>
          <a:p>
            <a:pPr marL="0" indent="0">
              <a:buNone/>
            </a:pPr>
            <a:r>
              <a:rPr lang="ru-RU" sz="13500" b="1" dirty="0" smtClean="0"/>
              <a:t>2</a:t>
            </a:r>
            <a:r>
              <a:rPr lang="en-US" sz="13500" b="1" dirty="0" smtClean="0"/>
              <a:t>7</a:t>
            </a:r>
            <a:r>
              <a:rPr lang="ru-RU" sz="13500" b="1" dirty="0" smtClean="0"/>
              <a:t>% </a:t>
            </a:r>
            <a:r>
              <a:rPr lang="ru-RU" sz="6700" dirty="0"/>
              <a:t>работников </a:t>
            </a:r>
            <a:endParaRPr lang="ru-RU" sz="7700" dirty="0"/>
          </a:p>
          <a:p>
            <a:pPr marL="0" indent="0">
              <a:buNone/>
            </a:pPr>
            <a:r>
              <a:rPr lang="ru-RU" sz="6700" i="1" dirty="0" smtClean="0"/>
              <a:t>в </a:t>
            </a:r>
            <a:r>
              <a:rPr lang="ru-RU" sz="6700" i="1" dirty="0"/>
              <a:t>возрасте до 30 </a:t>
            </a:r>
            <a:r>
              <a:rPr lang="ru-RU" sz="6700" i="1" dirty="0" smtClean="0"/>
              <a:t>лет</a:t>
            </a:r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213560"/>
            <a:ext cx="7704980" cy="83917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Кадры АО «ИСС»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8" y="1412776"/>
            <a:ext cx="3599892" cy="239992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96" y="4166671"/>
            <a:ext cx="3646024" cy="243068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73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388" y="188914"/>
            <a:ext cx="7817608" cy="647700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</a:rPr>
              <a:t>Средняя заработная плата (руб.)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651991690"/>
              </p:ext>
            </p:extLst>
          </p:nvPr>
        </p:nvGraphicFramePr>
        <p:xfrm>
          <a:off x="107504" y="1280973"/>
          <a:ext cx="885723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864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12455" y="188913"/>
            <a:ext cx="7815533" cy="6477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целевой подготовки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241882"/>
              </p:ext>
            </p:extLst>
          </p:nvPr>
        </p:nvGraphicFramePr>
        <p:xfrm>
          <a:off x="53752" y="1052736"/>
          <a:ext cx="89827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217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зачет Парфенова</Template>
  <TotalTime>11607</TotalTime>
  <Words>721</Words>
  <Application>Microsoft Office PowerPoint</Application>
  <PresentationFormat>Экран (4:3)</PresentationFormat>
  <Paragraphs>136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Wingdings</vt:lpstr>
      <vt:lpstr>Calibri</vt:lpstr>
      <vt:lpstr>Symbol</vt:lpstr>
      <vt:lpstr>Волна</vt:lpstr>
      <vt:lpstr>Специальное оформление</vt:lpstr>
      <vt:lpstr>Презентация PowerPoint</vt:lpstr>
      <vt:lpstr> Более 56 лет в космосе </vt:lpstr>
      <vt:lpstr>Типы изготавливаемых КА </vt:lpstr>
      <vt:lpstr>Презентация PowerPoint</vt:lpstr>
      <vt:lpstr>Деловая структура АО «ИСС» </vt:lpstr>
      <vt:lpstr>Инновационные технологии</vt:lpstr>
      <vt:lpstr>Кадры АО «ИСС»</vt:lpstr>
      <vt:lpstr>Средняя заработная плата (руб.)</vt:lpstr>
      <vt:lpstr> Преимущества целевой подготовки </vt:lpstr>
      <vt:lpstr> Требования к абитуриентам </vt:lpstr>
      <vt:lpstr>Вузы, осуществляющие целевую подготовку</vt:lpstr>
      <vt:lpstr>Поступление по целевому набору</vt:lpstr>
      <vt:lpstr> Профориентация </vt:lpstr>
      <vt:lpstr>Презентация PowerPoint</vt:lpstr>
      <vt:lpstr> Профориентация </vt:lpstr>
      <vt:lpstr> Стипендия имени академика М.Ф. Решетнева </vt:lpstr>
      <vt:lpstr>Система привлечения, адаптации и закрепления МС</vt:lpstr>
      <vt:lpstr> Контактная информация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stu</dc:creator>
  <cp:lastModifiedBy>userISS</cp:lastModifiedBy>
  <cp:revision>212</cp:revision>
  <cp:lastPrinted>2016-02-03T03:51:20Z</cp:lastPrinted>
  <dcterms:created xsi:type="dcterms:W3CDTF">2013-09-10T07:52:50Z</dcterms:created>
  <dcterms:modified xsi:type="dcterms:W3CDTF">2016-02-03T05:21:43Z</dcterms:modified>
</cp:coreProperties>
</file>